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3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2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04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0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5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8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19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Un salpicón de colores en una superficie blanca">
            <a:extLst>
              <a:ext uri="{FF2B5EF4-FFF2-40B4-BE49-F238E27FC236}">
                <a16:creationId xmlns:a16="http://schemas.microsoft.com/office/drawing/2014/main" id="{AB0F72AC-70E3-BF06-1F65-97034FBAEB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388" r="-1" b="2259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6EA6A809-AADC-6D96-A175-2DD4723BE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11760"/>
            <a:ext cx="8637016" cy="5648960"/>
          </a:xfrm>
        </p:spPr>
        <p:txBody>
          <a:bodyPr>
            <a:normAutofit/>
          </a:bodyPr>
          <a:lstStyle/>
          <a:p>
            <a:pPr algn="l"/>
            <a:r>
              <a:rPr lang="en-GB" sz="2800" i="1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What did I learn? Tick the ones you achieved in this file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</a:b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</a:b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_____</a:t>
            </a: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meaning of a story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characteristics of a story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structure of a story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podcast was useful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</a:t>
            </a:r>
            <a: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  <a:t>This topic was attractive </a:t>
            </a:r>
            <a:br>
              <a:rPr lang="en-GB" sz="2800" dirty="0">
                <a:effectLst/>
                <a:latin typeface="Arial Narrow" panose="020B0606020202030204" pitchFamily="34" charset="0"/>
                <a:ea typeface="Arial" panose="020B0604020202020204" pitchFamily="34" charset="0"/>
              </a:rPr>
            </a:br>
            <a:endParaRPr lang="es-MX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42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Modern Love</vt:lpstr>
      <vt:lpstr>The Hand</vt:lpstr>
      <vt:lpstr>SketchyVTI</vt:lpstr>
      <vt:lpstr>What did I learn? Tick the ones you achieved in this file  _____The meaning of a story  _____The characteristics of a story  _____The structure of a story  _____The podcast was useful   _____This topic was attractive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I learn? Tick the ones you achieved in this file  _____The meaning of a story _____The characteristics of a story _____The structure of a story _____The podcast was useful  _____This topic was attractive </dc:title>
  <dc:creator>Dulce Montes de Oca Olivo</dc:creator>
  <cp:lastModifiedBy>Dulce Montes de Oca Olivo</cp:lastModifiedBy>
  <cp:revision>2</cp:revision>
  <dcterms:created xsi:type="dcterms:W3CDTF">2022-06-29T04:36:36Z</dcterms:created>
  <dcterms:modified xsi:type="dcterms:W3CDTF">2022-06-29T06:22:45Z</dcterms:modified>
</cp:coreProperties>
</file>