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6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3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32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329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04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06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4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85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8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63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6/28/2022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198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18" r:id="rId6"/>
    <p:sldLayoutId id="2147483714" r:id="rId7"/>
    <p:sldLayoutId id="2147483715" r:id="rId8"/>
    <p:sldLayoutId id="2147483716" r:id="rId9"/>
    <p:sldLayoutId id="2147483717" r:id="rId10"/>
    <p:sldLayoutId id="214748371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 descr="Un salpicón de colores en una superficie blanca">
            <a:extLst>
              <a:ext uri="{FF2B5EF4-FFF2-40B4-BE49-F238E27FC236}">
                <a16:creationId xmlns:a16="http://schemas.microsoft.com/office/drawing/2014/main" id="{AB0F72AC-70E3-BF06-1F65-97034FBAEB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388" r="-1" b="22592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6EA6A809-AADC-6D96-A175-2DD4723BE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11760"/>
            <a:ext cx="8637016" cy="5648960"/>
          </a:xfrm>
        </p:spPr>
        <p:txBody>
          <a:bodyPr>
            <a:normAutofit/>
          </a:bodyPr>
          <a:lstStyle/>
          <a:p>
            <a:pPr algn="l"/>
            <a:r>
              <a:rPr lang="en-GB" sz="2800" i="1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What did I learn? Tick the ones you achieved in this file</a:t>
            </a:r>
            <a:br>
              <a:rPr lang="en-GB" sz="2800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</a:br>
            <a:br>
              <a:rPr lang="en-GB" sz="2800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</a:br>
            <a:r>
              <a:rPr lang="en-GB" sz="2800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_____</a:t>
            </a:r>
            <a:r>
              <a:rPr lang="en-GB" sz="280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 meaning of a story</a:t>
            </a:r>
            <a:br>
              <a:rPr lang="en-GB" sz="280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s-MX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</a:t>
            </a:r>
            <a:r>
              <a:rPr lang="en-GB" sz="280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 characteristics of a story</a:t>
            </a:r>
            <a:br>
              <a:rPr lang="en-GB" sz="280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s-MX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</a:t>
            </a:r>
            <a:r>
              <a:rPr lang="en-GB" sz="280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 structure of a story</a:t>
            </a:r>
            <a:br>
              <a:rPr lang="en-GB" sz="280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br>
              <a:rPr lang="es-MX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</a:t>
            </a:r>
            <a:r>
              <a:rPr lang="en-GB" sz="280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 podcast was useful</a:t>
            </a:r>
            <a:br>
              <a:rPr lang="en-GB" sz="280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GB" sz="2800" dirty="0">
                <a:effectLst/>
                <a:latin typeface="Arial Narrow" panose="020B0606020202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br>
              <a:rPr lang="es-MX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2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</a:t>
            </a:r>
            <a:r>
              <a:rPr lang="en-GB" sz="2800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  <a:t>This topic was attractive </a:t>
            </a:r>
            <a:br>
              <a:rPr lang="en-GB" sz="2800" dirty="0">
                <a:effectLst/>
                <a:latin typeface="Arial Narrow" panose="020B0606020202030204" pitchFamily="34" charset="0"/>
                <a:ea typeface="Arial" panose="020B0604020202020204" pitchFamily="34" charset="0"/>
              </a:rPr>
            </a:br>
            <a:endParaRPr lang="es-MX" sz="2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642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3B213A"/>
      </a:dk2>
      <a:lt2>
        <a:srgbClr val="E3E2E8"/>
      </a:lt2>
      <a:accent1>
        <a:srgbClr val="93A94E"/>
      </a:accent1>
      <a:accent2>
        <a:srgbClr val="B6A03C"/>
      </a:accent2>
      <a:accent3>
        <a:srgbClr val="EA8946"/>
      </a:accent3>
      <a:accent4>
        <a:srgbClr val="EB4E4F"/>
      </a:accent4>
      <a:accent5>
        <a:srgbClr val="EE6EA5"/>
      </a:accent5>
      <a:accent6>
        <a:srgbClr val="EB4ED2"/>
      </a:accent6>
      <a:hlink>
        <a:srgbClr val="7A69AE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53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Modern Love</vt:lpstr>
      <vt:lpstr>The Hand</vt:lpstr>
      <vt:lpstr>SketchyVTI</vt:lpstr>
      <vt:lpstr>What did I learn? Tick the ones you achieved in this file  _____The meaning of a story  _____The characteristics of a story  _____The structure of a story  _____The podcast was useful   _____This topic was attractive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did I learn? Tick the ones you achieved in this file  _____The meaning of a story _____The characteristics of a story _____The structure of a story _____The podcast was useful  _____This topic was attractive </dc:title>
  <dc:creator>Dulce Montes de Oca Olivo</dc:creator>
  <cp:lastModifiedBy>Dulce Montes de Oca Olivo</cp:lastModifiedBy>
  <cp:revision>2</cp:revision>
  <dcterms:created xsi:type="dcterms:W3CDTF">2022-06-29T04:36:36Z</dcterms:created>
  <dcterms:modified xsi:type="dcterms:W3CDTF">2022-06-29T06:22:45Z</dcterms:modified>
</cp:coreProperties>
</file>