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8325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66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9128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6230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6918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797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7939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0227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3436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5284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133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2/13/2025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843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6AC3602-3348-4F31-9E43-076B03514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7B6B701-9B03-2A11-C221-441E23FBF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6755" y="365125"/>
            <a:ext cx="8756365" cy="1325563"/>
          </a:xfrm>
        </p:spPr>
        <p:txBody>
          <a:bodyPr>
            <a:normAutofit/>
          </a:bodyPr>
          <a:lstStyle/>
          <a:p>
            <a:r>
              <a:rPr lang="es-MX" sz="4000" b="1" dirty="0">
                <a:solidFill>
                  <a:schemeClr val="bg1"/>
                </a:solidFill>
              </a:rPr>
              <a:t>KWLS</a:t>
            </a:r>
            <a:r>
              <a:rPr lang="es-MX" sz="4000" dirty="0">
                <a:solidFill>
                  <a:schemeClr val="bg1"/>
                </a:solidFill>
              </a:rPr>
              <a:t>  WHAT IS A SHORT STORY? </a:t>
            </a:r>
          </a:p>
        </p:txBody>
      </p:sp>
      <p:sp>
        <p:nvSpPr>
          <p:cNvPr id="11" name="Graphic 11">
            <a:extLst>
              <a:ext uri="{FF2B5EF4-FFF2-40B4-BE49-F238E27FC236}">
                <a16:creationId xmlns:a16="http://schemas.microsoft.com/office/drawing/2014/main" id="{394094B0-A6C9-44BE-9042-66EF0612F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03882" y="591829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Graphic 10">
            <a:extLst>
              <a:ext uri="{FF2B5EF4-FFF2-40B4-BE49-F238E27FC236}">
                <a16:creationId xmlns:a16="http://schemas.microsoft.com/office/drawing/2014/main" id="{64C2CA96-0B16-4AA7-B340-33044D238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62662" y="821124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4169334-264D-4176-8BDE-037249A61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027906"/>
            <a:ext cx="3408787" cy="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Graphic 12">
            <a:extLst>
              <a:ext uri="{FF2B5EF4-FFF2-40B4-BE49-F238E27FC236}">
                <a16:creationId xmlns:a16="http://schemas.microsoft.com/office/drawing/2014/main" id="{1D50D7A8-F1D5-4306-8A9B-DD7A73EB8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88342" y="1336268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BDBB9E3-3E16-262A-66E9-FE961B12BF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0206054"/>
              </p:ext>
            </p:extLst>
          </p:nvPr>
        </p:nvGraphicFramePr>
        <p:xfrm>
          <a:off x="838200" y="2306579"/>
          <a:ext cx="10515601" cy="1771770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2444968">
                  <a:extLst>
                    <a:ext uri="{9D8B030D-6E8A-4147-A177-3AD203B41FA5}">
                      <a16:colId xmlns:a16="http://schemas.microsoft.com/office/drawing/2014/main" val="2301796290"/>
                    </a:ext>
                  </a:extLst>
                </a:gridCol>
                <a:gridCol w="2423239">
                  <a:extLst>
                    <a:ext uri="{9D8B030D-6E8A-4147-A177-3AD203B41FA5}">
                      <a16:colId xmlns:a16="http://schemas.microsoft.com/office/drawing/2014/main" val="2132893551"/>
                    </a:ext>
                  </a:extLst>
                </a:gridCol>
                <a:gridCol w="3155860">
                  <a:extLst>
                    <a:ext uri="{9D8B030D-6E8A-4147-A177-3AD203B41FA5}">
                      <a16:colId xmlns:a16="http://schemas.microsoft.com/office/drawing/2014/main" val="483434997"/>
                    </a:ext>
                  </a:extLst>
                </a:gridCol>
                <a:gridCol w="2491534">
                  <a:extLst>
                    <a:ext uri="{9D8B030D-6E8A-4147-A177-3AD203B41FA5}">
                      <a16:colId xmlns:a16="http://schemas.microsoft.com/office/drawing/2014/main" val="1170236557"/>
                    </a:ext>
                  </a:extLst>
                </a:gridCol>
              </a:tblGrid>
              <a:tr h="1157981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</a:pPr>
                      <a:r>
                        <a:rPr lang="es-MX" sz="1800" b="0" cap="none" spc="0" dirty="0" err="1">
                          <a:solidFill>
                            <a:schemeClr val="tx1"/>
                          </a:solidFill>
                          <a:effectLst/>
                        </a:rPr>
                        <a:t>What</a:t>
                      </a:r>
                      <a:r>
                        <a:rPr lang="es-MX" sz="1800" b="0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800" b="0" cap="none" spc="0" dirty="0" err="1">
                          <a:solidFill>
                            <a:schemeClr val="tx1"/>
                          </a:solidFill>
                          <a:effectLst/>
                        </a:rPr>
                        <a:t>you</a:t>
                      </a:r>
                      <a:r>
                        <a:rPr lang="es-MX" sz="1800" b="0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800" b="0" cap="none" spc="0" dirty="0" err="1">
                          <a:solidFill>
                            <a:schemeClr val="tx1"/>
                          </a:solidFill>
                          <a:effectLst/>
                        </a:rPr>
                        <a:t>know</a:t>
                      </a:r>
                      <a:r>
                        <a:rPr lang="es-MX" sz="1800" b="0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</a:pPr>
                      <a:r>
                        <a:rPr lang="es-MX" sz="1800" b="0" cap="none" spc="0" dirty="0">
                          <a:solidFill>
                            <a:schemeClr val="tx1"/>
                          </a:solidFill>
                          <a:effectLst/>
                        </a:rPr>
                        <a:t> (K)</a:t>
                      </a:r>
                      <a:endParaRPr lang="es-MX" sz="1800" b="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4107" marR="134107" marT="178809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</a:pPr>
                      <a:r>
                        <a:rPr lang="en-GB" sz="1800" b="0" cap="none" spc="0" dirty="0">
                          <a:solidFill>
                            <a:schemeClr val="tx1"/>
                          </a:solidFill>
                          <a:effectLst/>
                        </a:rPr>
                        <a:t>What you want to know (W)</a:t>
                      </a:r>
                      <a:endParaRPr lang="es-MX" sz="1800" b="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4107" marR="134107" marT="178809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</a:pPr>
                      <a:r>
                        <a:rPr lang="es-MX" sz="1800" b="0" cap="none" spc="0" dirty="0" err="1">
                          <a:solidFill>
                            <a:schemeClr val="tx1"/>
                          </a:solidFill>
                          <a:effectLst/>
                        </a:rPr>
                        <a:t>What</a:t>
                      </a:r>
                      <a:r>
                        <a:rPr lang="es-MX" sz="1800" b="0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800" b="0" cap="none" spc="0" dirty="0" err="1">
                          <a:solidFill>
                            <a:schemeClr val="tx1"/>
                          </a:solidFill>
                          <a:effectLst/>
                        </a:rPr>
                        <a:t>you</a:t>
                      </a:r>
                      <a:r>
                        <a:rPr lang="es-MX" sz="1800" b="0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800" b="0" cap="none" spc="0" dirty="0" err="1">
                          <a:solidFill>
                            <a:schemeClr val="tx1"/>
                          </a:solidFill>
                          <a:effectLst/>
                        </a:rPr>
                        <a:t>learned</a:t>
                      </a:r>
                      <a:r>
                        <a:rPr lang="es-MX" sz="1800" b="0" cap="none" spc="0" dirty="0">
                          <a:solidFill>
                            <a:schemeClr val="tx1"/>
                          </a:solidFill>
                          <a:effectLst/>
                        </a:rPr>
                        <a:t> (L)</a:t>
                      </a:r>
                      <a:endParaRPr lang="es-MX" sz="1800" b="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4107" marR="134107" marT="178809" marB="0" anchor="ctr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cap="none" spc="0" dirty="0">
                          <a:solidFill>
                            <a:schemeClr val="tx1"/>
                          </a:solidFill>
                          <a:effectLst/>
                        </a:rPr>
                        <a:t>What you want to share (S)</a:t>
                      </a:r>
                      <a:endParaRPr lang="es-MX" sz="1800" b="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4107" marR="134107" marT="178809" marB="0" anchor="ctr"/>
                </a:tc>
                <a:extLst>
                  <a:ext uri="{0D108BD9-81ED-4DB2-BD59-A6C34878D82A}">
                    <a16:rowId xmlns:a16="http://schemas.microsoft.com/office/drawing/2014/main" val="631580091"/>
                  </a:ext>
                </a:extLst>
              </a:tr>
              <a:tr h="61378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</a:pPr>
                      <a:r>
                        <a:rPr lang="en-GB" sz="2300" b="1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23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4107" marR="134107" marT="178809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</a:pPr>
                      <a:r>
                        <a:rPr lang="en-GB" sz="23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23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4107" marR="134107" marT="178809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</a:pPr>
                      <a:r>
                        <a:rPr lang="en-GB" sz="23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23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4107" marR="134107" marT="178809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30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23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4107" marR="134107" marT="178809" marB="0"/>
                </a:tc>
                <a:extLst>
                  <a:ext uri="{0D108BD9-81ED-4DB2-BD59-A6C34878D82A}">
                    <a16:rowId xmlns:a16="http://schemas.microsoft.com/office/drawing/2014/main" val="271160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11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GradientVTI">
  <a:themeElements>
    <a:clrScheme name="Office">
      <a:dk1>
        <a:srgbClr val="000000"/>
      </a:dk1>
      <a:lt1>
        <a:srgbClr val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40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Univers</vt:lpstr>
      <vt:lpstr>GradientVTI</vt:lpstr>
      <vt:lpstr>KWLS  WHAT IS A SHORT STORY?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KWLS  WHAT IS A STORY? </dc:title>
  <dc:creator>Dulce Montes de Oca Olivo</dc:creator>
  <cp:lastModifiedBy>Consejo Académico Del Bachillerato</cp:lastModifiedBy>
  <cp:revision>7</cp:revision>
  <dcterms:created xsi:type="dcterms:W3CDTF">2022-06-22T17:23:55Z</dcterms:created>
  <dcterms:modified xsi:type="dcterms:W3CDTF">2025-02-13T17:49:22Z</dcterms:modified>
</cp:coreProperties>
</file>