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2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6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12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23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91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9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93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22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43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28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33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7B6B701-9B03-2A11-C221-441E23FB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55" y="365125"/>
            <a:ext cx="8756365" cy="132556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bg1"/>
                </a:solidFill>
              </a:rPr>
              <a:t>KWLS</a:t>
            </a:r>
            <a:r>
              <a:rPr lang="es-MX" sz="4000" dirty="0">
                <a:solidFill>
                  <a:schemeClr val="bg1"/>
                </a:solidFill>
              </a:rPr>
              <a:t>  WHAT IS A SHORT STORY? </a:t>
            </a: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027906"/>
            <a:ext cx="340878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BDBB9E3-3E16-262A-66E9-FE961B12B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206054"/>
              </p:ext>
            </p:extLst>
          </p:nvPr>
        </p:nvGraphicFramePr>
        <p:xfrm>
          <a:off x="838200" y="2306579"/>
          <a:ext cx="10515601" cy="177177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444968">
                  <a:extLst>
                    <a:ext uri="{9D8B030D-6E8A-4147-A177-3AD203B41FA5}">
                      <a16:colId xmlns:a16="http://schemas.microsoft.com/office/drawing/2014/main" val="2301796290"/>
                    </a:ext>
                  </a:extLst>
                </a:gridCol>
                <a:gridCol w="2423239">
                  <a:extLst>
                    <a:ext uri="{9D8B030D-6E8A-4147-A177-3AD203B41FA5}">
                      <a16:colId xmlns:a16="http://schemas.microsoft.com/office/drawing/2014/main" val="2132893551"/>
                    </a:ext>
                  </a:extLst>
                </a:gridCol>
                <a:gridCol w="3155860">
                  <a:extLst>
                    <a:ext uri="{9D8B030D-6E8A-4147-A177-3AD203B41FA5}">
                      <a16:colId xmlns:a16="http://schemas.microsoft.com/office/drawing/2014/main" val="483434997"/>
                    </a:ext>
                  </a:extLst>
                </a:gridCol>
                <a:gridCol w="2491534">
                  <a:extLst>
                    <a:ext uri="{9D8B030D-6E8A-4147-A177-3AD203B41FA5}">
                      <a16:colId xmlns:a16="http://schemas.microsoft.com/office/drawing/2014/main" val="1170236557"/>
                    </a:ext>
                  </a:extLst>
                </a:gridCol>
              </a:tblGrid>
              <a:tr h="11579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know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 (K)</a:t>
                      </a:r>
                      <a:endParaRPr lang="es-MX" sz="18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n-GB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What you want to know (W)</a:t>
                      </a:r>
                      <a:endParaRPr lang="es-MX" sz="18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you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8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learned</a:t>
                      </a:r>
                      <a:r>
                        <a:rPr lang="es-MX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 (L)</a:t>
                      </a:r>
                      <a:endParaRPr lang="es-MX" sz="18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cap="none" spc="0" dirty="0">
                          <a:solidFill>
                            <a:schemeClr val="tx1"/>
                          </a:solidFill>
                          <a:effectLst/>
                        </a:rPr>
                        <a:t>What you want to share (S)</a:t>
                      </a:r>
                      <a:endParaRPr lang="es-MX" sz="18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 anchor="ctr"/>
                </a:tc>
                <a:extLst>
                  <a:ext uri="{0D108BD9-81ED-4DB2-BD59-A6C34878D82A}">
                    <a16:rowId xmlns:a16="http://schemas.microsoft.com/office/drawing/2014/main" val="631580091"/>
                  </a:ext>
                </a:extLst>
              </a:tr>
              <a:tr h="6137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n-GB" sz="23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3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n-GB" sz="23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n-GB" sz="23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3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3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23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4107" marR="134107" marT="178809" marB="0"/>
                </a:tc>
                <a:extLst>
                  <a:ext uri="{0D108BD9-81ED-4DB2-BD59-A6C34878D82A}">
                    <a16:rowId xmlns:a16="http://schemas.microsoft.com/office/drawing/2014/main" val="27116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1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Univers</vt:lpstr>
      <vt:lpstr>GradientVTI</vt:lpstr>
      <vt:lpstr>KWLS  WHAT IS A SHORT STORY?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KWLS  WHAT IS A STORY? </dc:title>
  <dc:creator>Dulce Montes de Oca Olivo</dc:creator>
  <cp:lastModifiedBy>Consejo Académico Del Bachillerato</cp:lastModifiedBy>
  <cp:revision>7</cp:revision>
  <dcterms:created xsi:type="dcterms:W3CDTF">2022-06-22T17:23:55Z</dcterms:created>
  <dcterms:modified xsi:type="dcterms:W3CDTF">2025-02-13T17:49:22Z</dcterms:modified>
</cp:coreProperties>
</file>