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4"/>
  </p:sldMasterIdLst>
  <p:notesMasterIdLst>
    <p:notesMasterId r:id="rId10"/>
  </p:notesMasterIdLst>
  <p:handoutMasterIdLst>
    <p:handoutMasterId r:id="rId11"/>
  </p:handoutMasterIdLst>
  <p:sldIdLst>
    <p:sldId id="257" r:id="rId5"/>
    <p:sldId id="258" r:id="rId6"/>
    <p:sldId id="262" r:id="rId7"/>
    <p:sldId id="263" r:id="rId8"/>
    <p:sldId id="264" r:id="rId9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52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08"/>
    </p:cViewPr>
  </p:sorterViewPr>
  <p:notesViewPr>
    <p:cSldViewPr snapToGrid="0" showGuides="1">
      <p:cViewPr varScale="1">
        <p:scale>
          <a:sx n="88" d="100"/>
          <a:sy n="88" d="100"/>
        </p:scale>
        <p:origin x="20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9FC34F9-B798-468F-B922-917331A8DB34}" type="datetime1">
              <a:rPr lang="es-ES" smtClean="0"/>
              <a:t>13/02/2025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06BD15E-A83F-499B-AE2F-72149146BFF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283393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CDB3F5E-49FE-4149-A539-78A0F57CAB55}" type="datetime1">
              <a:rPr lang="es-ES" noProof="0" smtClean="0"/>
              <a:t>13/02/2025</a:t>
            </a:fld>
            <a:endParaRPr lang="es-ES" noProof="0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Editar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BD6FFF6-EFF5-46FA-B62C-F141E1274D59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7556670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BD6FFF6-EFF5-46FA-B62C-F141E1274D59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05229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BD6FFF6-EFF5-46FA-B62C-F141E1274D59}" type="slidenum">
              <a:rPr lang="es-ES" noProof="0" smtClean="0"/>
              <a:t>2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159038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BD6FFF6-EFF5-46FA-B62C-F141E1274D59}" type="slidenum">
              <a:rPr lang="es-ES" noProof="0" smtClean="0"/>
              <a:t>3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994508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BD6FFF6-EFF5-46FA-B62C-F141E1274D59}" type="slidenum">
              <a:rPr lang="es-ES" noProof="0" smtClean="0"/>
              <a:t>4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1359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BD6FFF6-EFF5-46FA-B62C-F141E1274D59}" type="slidenum">
              <a:rPr lang="es-ES" noProof="0" smtClean="0"/>
              <a:t>5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720162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ítulo 13"/>
          <p:cNvSpPr>
            <a:spLocks noGrp="1"/>
          </p:cNvSpPr>
          <p:nvPr>
            <p:ph type="ctrTitle"/>
          </p:nvPr>
        </p:nvSpPr>
        <p:spPr>
          <a:xfrm>
            <a:off x="1910080" y="1179705"/>
            <a:ext cx="9875520" cy="1472184"/>
          </a:xfrm>
          <a:prstGeom prst="rect">
            <a:avLst/>
          </a:prstGeom>
        </p:spPr>
        <p:txBody>
          <a:bodyPr rtlCol="0" anchor="b"/>
          <a:lstStyle>
            <a:lvl1pPr algn="ctr">
              <a:defRPr/>
            </a:lvl1pPr>
            <a:extLst/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22" name="Subtítulo 21"/>
          <p:cNvSpPr>
            <a:spLocks noGrp="1"/>
          </p:cNvSpPr>
          <p:nvPr>
            <p:ph type="subTitle" idx="1"/>
          </p:nvPr>
        </p:nvSpPr>
        <p:spPr>
          <a:xfrm>
            <a:off x="1910080" y="2669871"/>
            <a:ext cx="9875520" cy="1752600"/>
          </a:xfrm>
          <a:prstGeom prst="rect">
            <a:avLst/>
          </a:prstGeom>
        </p:spPr>
        <p:txBody>
          <a:bodyPr tIns="0" rtlCol="0"/>
          <a:lstStyle>
            <a:lvl1pPr marL="27432" indent="0" algn="ctr">
              <a:buNone/>
              <a:defRPr sz="26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pPr rtl="0"/>
            <a:r>
              <a:rPr lang="es-ES" noProof="0"/>
              <a:t>Haga clic para modificar el estilo de subtítulo del patrón</a:t>
            </a:r>
            <a:endParaRPr kumimoji="0" lang="es-ES" noProof="0" dirty="0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1183FA8E-F6F5-4074-9159-B9FF9AB09FEA}" type="datetime1">
              <a:rPr lang="es-ES" noProof="0" smtClean="0"/>
              <a:t>13/02/2025</a:t>
            </a:fld>
            <a:endParaRPr lang="es-ES" noProof="0" dirty="0"/>
          </a:p>
        </p:txBody>
      </p:sp>
      <p:sp>
        <p:nvSpPr>
          <p:cNvPr id="20" name="Marcador de pie de página 19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07272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 vert="eaVert" rtlCol="0"/>
          <a:lstStyle>
            <a:lvl1pPr rtl="0" eaLnBrk="1" latinLnBrk="0" hangingPunct="1">
              <a:defRPr/>
            </a:lvl1pPr>
          </a:lstStyle>
          <a:p>
            <a:pPr lvl="0" rtl="0" eaLnBrk="1" latinLnBrk="0" hangingPunct="1"/>
            <a:r>
              <a:rPr lang="es-ES" noProof="0"/>
              <a:t>Haga clic para modificar los estilos de texto del patrón</a:t>
            </a:r>
          </a:p>
          <a:p>
            <a:pPr lvl="1" rtl="0" eaLnBrk="1" latinLnBrk="0" hangingPunct="1"/>
            <a:r>
              <a:rPr lang="es-ES" noProof="0"/>
              <a:t>Segundo nivel</a:t>
            </a:r>
          </a:p>
          <a:p>
            <a:pPr lvl="2" rtl="0" eaLnBrk="1" latinLnBrk="0" hangingPunct="1"/>
            <a:r>
              <a:rPr lang="es-ES" noProof="0"/>
              <a:t>Tercer nivel</a:t>
            </a:r>
          </a:p>
          <a:p>
            <a:pPr lvl="3" rtl="0" eaLnBrk="1" latinLnBrk="0" hangingPunct="1"/>
            <a:r>
              <a:rPr lang="es-ES" noProof="0"/>
              <a:t>Cuarto nivel</a:t>
            </a:r>
          </a:p>
          <a:p>
            <a:pPr lvl="4" rtl="0" eaLnBrk="1" latinLnBrk="0" hangingPunct="1"/>
            <a:r>
              <a:rPr lang="es-ES" noProof="0"/>
              <a:t>Quinto nivel</a:t>
            </a:r>
            <a:endParaRPr kumimoji="0"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5B7A7E1F-9094-41D1-A177-BE1146CB566D}" type="datetime1">
              <a:rPr lang="es-ES" noProof="0" smtClean="0"/>
              <a:t>13/02/2025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7499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  <a:prstGeom prst="rect">
            <a:avLst/>
          </a:prstGeom>
        </p:spPr>
        <p:txBody>
          <a:bodyPr vert="eaVert"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  <a:prstGeom prst="rect">
            <a:avLst/>
          </a:prstGeom>
        </p:spPr>
        <p:txBody>
          <a:bodyPr vert="eaVert" rtlCol="0"/>
          <a:lstStyle>
            <a:lvl1pPr rtl="0" eaLnBrk="1" latinLnBrk="0" hangingPunct="1">
              <a:defRPr/>
            </a:lvl1pPr>
          </a:lstStyle>
          <a:p>
            <a:pPr lvl="0" rtl="0" eaLnBrk="1" latinLnBrk="0" hangingPunct="1"/>
            <a:r>
              <a:rPr lang="es-ES" noProof="0"/>
              <a:t>Haga clic para modificar los estilos de texto del patrón</a:t>
            </a:r>
          </a:p>
          <a:p>
            <a:pPr lvl="1" rtl="0" eaLnBrk="1" latinLnBrk="0" hangingPunct="1"/>
            <a:r>
              <a:rPr lang="es-ES" noProof="0"/>
              <a:t>Segundo nivel</a:t>
            </a:r>
          </a:p>
          <a:p>
            <a:pPr lvl="2" rtl="0" eaLnBrk="1" latinLnBrk="0" hangingPunct="1"/>
            <a:r>
              <a:rPr lang="es-ES" noProof="0"/>
              <a:t>Tercer nivel</a:t>
            </a:r>
          </a:p>
          <a:p>
            <a:pPr lvl="3" rtl="0" eaLnBrk="1" latinLnBrk="0" hangingPunct="1"/>
            <a:r>
              <a:rPr lang="es-ES" noProof="0"/>
              <a:t>Cuarto nivel</a:t>
            </a:r>
          </a:p>
          <a:p>
            <a:pPr lvl="4" rtl="0" eaLnBrk="1" latinLnBrk="0" hangingPunct="1"/>
            <a:r>
              <a:rPr lang="es-ES" noProof="0"/>
              <a:t>Quinto nivel</a:t>
            </a:r>
            <a:endParaRPr kumimoji="0"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D1B9857F-8E3A-4557-96F8-21B00A98BFA3}" type="datetime1">
              <a:rPr lang="es-ES" noProof="0" smtClean="0"/>
              <a:t>13/02/2025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19435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 rtlCol="0"/>
          <a:lstStyle>
            <a:lvl1pPr rtl="0" eaLnBrk="1" latinLnBrk="0" hangingPunct="1">
              <a:defRPr/>
            </a:lvl1pPr>
          </a:lstStyle>
          <a:p>
            <a:pPr lvl="0" rtl="0" eaLnBrk="1" latinLnBrk="0" hangingPunct="1"/>
            <a:r>
              <a:rPr lang="es-ES" noProof="0"/>
              <a:t>Haga clic para modificar los estilos de texto del patrón</a:t>
            </a:r>
          </a:p>
          <a:p>
            <a:pPr lvl="1" rtl="0" eaLnBrk="1" latinLnBrk="0" hangingPunct="1"/>
            <a:r>
              <a:rPr lang="es-ES" noProof="0"/>
              <a:t>Segundo nivel</a:t>
            </a:r>
          </a:p>
          <a:p>
            <a:pPr lvl="2" rtl="0" eaLnBrk="1" latinLnBrk="0" hangingPunct="1"/>
            <a:r>
              <a:rPr lang="es-ES" noProof="0"/>
              <a:t>Tercer nivel</a:t>
            </a:r>
          </a:p>
          <a:p>
            <a:pPr lvl="3" rtl="0" eaLnBrk="1" latinLnBrk="0" hangingPunct="1"/>
            <a:r>
              <a:rPr lang="es-ES" noProof="0"/>
              <a:t>Cuarto nivel</a:t>
            </a:r>
          </a:p>
          <a:p>
            <a:pPr lvl="4" rtl="0" eaLnBrk="1" latinLnBrk="0" hangingPunct="1"/>
            <a:r>
              <a:rPr lang="es-ES" noProof="0"/>
              <a:t>Quinto nivel</a:t>
            </a:r>
            <a:endParaRPr kumimoji="0"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DEAA8251-C776-4109-BB80-374698926D7E}" type="datetime1">
              <a:rPr lang="es-ES" noProof="0" smtClean="0"/>
              <a:t>13/02/2025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63998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  <p15:guide id="2" pos="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800" y="2600325"/>
            <a:ext cx="8534400" cy="2286000"/>
          </a:xfrm>
          <a:prstGeom prst="rect">
            <a:avLst/>
          </a:prstGeom>
        </p:spPr>
        <p:txBody>
          <a:bodyPr rtlCol="0"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828800" y="1066800"/>
            <a:ext cx="8534400" cy="1509712"/>
          </a:xfrm>
          <a:prstGeom prst="rect">
            <a:avLst/>
          </a:prstGeom>
        </p:spPr>
        <p:txBody>
          <a:bodyPr rtlCol="0" anchor="b"/>
          <a:lstStyle>
            <a:lvl1pPr marL="18288" indent="0" rtl="0" eaLnBrk="1" latinLnBrk="0" hangingPunct="1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rtl="0" eaLnBrk="1" latinLnBrk="0" hangingPunct="1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E12AFEF2-ECA8-4C32-8740-7C98084E5469}" type="datetime1">
              <a:rPr lang="es-ES" noProof="0" smtClean="0"/>
              <a:t>13/02/2025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06615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  <a:prstGeom prst="rect">
            <a:avLst/>
          </a:prstGeom>
        </p:spPr>
        <p:txBody>
          <a:bodyPr rtlCol="0"/>
          <a:lstStyle>
            <a:lvl1pPr rtl="0" eaLnBrk="1" latinLnBrk="0" hangingPunct="1"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rtl="0" eaLnBrk="1" latinLnBrk="0" hangingPunct="1"/>
            <a:r>
              <a:rPr lang="es-ES" noProof="0"/>
              <a:t>Haga clic para modificar los estilos de texto del patrón</a:t>
            </a:r>
          </a:p>
          <a:p>
            <a:pPr lvl="1" rtl="0" eaLnBrk="1" latinLnBrk="0" hangingPunct="1"/>
            <a:r>
              <a:rPr lang="es-ES" noProof="0"/>
              <a:t>Segundo nivel</a:t>
            </a:r>
          </a:p>
          <a:p>
            <a:pPr lvl="2" rtl="0" eaLnBrk="1" latinLnBrk="0" hangingPunct="1"/>
            <a:r>
              <a:rPr lang="es-ES" noProof="0"/>
              <a:t>Tercer nivel</a:t>
            </a:r>
          </a:p>
          <a:p>
            <a:pPr lvl="3" rtl="0" eaLnBrk="1" latinLnBrk="0" hangingPunct="1"/>
            <a:r>
              <a:rPr lang="es-ES" noProof="0"/>
              <a:t>Cuarto nivel</a:t>
            </a:r>
          </a:p>
          <a:p>
            <a:pPr lvl="4" rtl="0" eaLnBrk="1" latinLnBrk="0" hangingPunct="1"/>
            <a:r>
              <a:rPr lang="es-ES" noProof="0"/>
              <a:t>Quinto nivel</a:t>
            </a:r>
            <a:endParaRPr kumimoji="0"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  <a:prstGeom prst="rect">
            <a:avLst/>
          </a:prstGeom>
        </p:spPr>
        <p:txBody>
          <a:bodyPr rtlCol="0"/>
          <a:lstStyle>
            <a:lvl1pPr rtl="0" eaLnBrk="1" latinLnBrk="0" hangingPunct="1"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rtl="0" eaLnBrk="1" latinLnBrk="0" hangingPunct="1"/>
            <a:r>
              <a:rPr lang="es-ES" noProof="0"/>
              <a:t>Haga clic para modificar los estilos de texto del patrón</a:t>
            </a:r>
          </a:p>
          <a:p>
            <a:pPr lvl="1" rtl="0" eaLnBrk="1" latinLnBrk="0" hangingPunct="1"/>
            <a:r>
              <a:rPr lang="es-ES" noProof="0"/>
              <a:t>Segundo nivel</a:t>
            </a:r>
          </a:p>
          <a:p>
            <a:pPr lvl="2" rtl="0" eaLnBrk="1" latinLnBrk="0" hangingPunct="1"/>
            <a:r>
              <a:rPr lang="es-ES" noProof="0"/>
              <a:t>Tercer nivel</a:t>
            </a:r>
          </a:p>
          <a:p>
            <a:pPr lvl="3" rtl="0" eaLnBrk="1" latinLnBrk="0" hangingPunct="1"/>
            <a:r>
              <a:rPr lang="es-ES" noProof="0"/>
              <a:t>Cuarto nivel</a:t>
            </a:r>
          </a:p>
          <a:p>
            <a:pPr lvl="4" rtl="0" eaLnBrk="1" latinLnBrk="0" hangingPunct="1"/>
            <a:r>
              <a:rPr lang="es-ES" noProof="0"/>
              <a:t>Quinto nivel</a:t>
            </a:r>
            <a:endParaRPr kumimoji="0" lang="es-ES" noProof="0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3A1C492A-3CEE-410B-AC30-7354AE999ABC}" type="datetime1">
              <a:rPr lang="es-ES" noProof="0" smtClean="0"/>
              <a:t>13/02/2025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07845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  <a:prstGeom prst="rect">
            <a:avLst/>
          </a:prstGeom>
        </p:spPr>
        <p:txBody>
          <a:bodyPr rtlCol="0" anchor="ctr"/>
          <a:lstStyle>
            <a:lvl1pPr algn="ctr">
              <a:defRPr sz="4500" b="1" cap="none" baseline="0"/>
            </a:lvl1pPr>
            <a:extLst/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prstGeom prst="rect">
            <a:avLst/>
          </a:prstGeom>
          <a:noFill/>
          <a:ln w="10795">
            <a:solidFill>
              <a:schemeClr val="bg1"/>
            </a:solidFill>
            <a:miter lim="800000"/>
          </a:ln>
        </p:spPr>
        <p:txBody>
          <a:bodyPr rtlCol="0" anchor="ctr"/>
          <a:lstStyle>
            <a:lvl1pPr marL="64008" indent="0" algn="l" rtl="0" eaLnBrk="1" latinLnBrk="0" hangingPunct="1">
              <a:lnSpc>
                <a:spcPct val="100000"/>
              </a:lnSpc>
              <a:spcBef>
                <a:spcPts val="100"/>
              </a:spcBef>
              <a:buNone/>
              <a:defRPr sz="1900" b="1">
                <a:solidFill>
                  <a:schemeClr val="accent1">
                    <a:lumMod val="50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rtl="0" eaLnBrk="1" latinLnBrk="0" hangingPunct="1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posición de contenido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prstGeom prst="rect">
            <a:avLst/>
          </a:prstGeom>
          <a:ln w="10795">
            <a:solidFill>
              <a:schemeClr val="bg1"/>
            </a:solidFill>
            <a:prstDash val="dash"/>
            <a:miter lim="800000"/>
          </a:ln>
        </p:spPr>
        <p:txBody>
          <a:bodyPr rtlCol="0"/>
          <a:lstStyle>
            <a:lvl1pPr marL="393192" indent="-274320" rtl="0" eaLnBrk="1" latinLnBrk="0" hangingPunct="1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rtl="0" eaLnBrk="1" latinLnBrk="0" hangingPunct="1"/>
            <a:r>
              <a:rPr lang="es-ES" noProof="0"/>
              <a:t>Haga clic para modificar los estilos de texto del patrón</a:t>
            </a:r>
          </a:p>
          <a:p>
            <a:pPr lvl="1" rtl="0" eaLnBrk="1" latinLnBrk="0" hangingPunct="1"/>
            <a:r>
              <a:rPr lang="es-ES" noProof="0"/>
              <a:t>Segundo nivel</a:t>
            </a:r>
          </a:p>
          <a:p>
            <a:pPr lvl="2" rtl="0" eaLnBrk="1" latinLnBrk="0" hangingPunct="1"/>
            <a:r>
              <a:rPr lang="es-ES" noProof="0"/>
              <a:t>Tercer nivel</a:t>
            </a:r>
          </a:p>
          <a:p>
            <a:pPr lvl="3" rtl="0" eaLnBrk="1" latinLnBrk="0" hangingPunct="1"/>
            <a:r>
              <a:rPr lang="es-ES" noProof="0"/>
              <a:t>Cuarto nivel</a:t>
            </a:r>
          </a:p>
          <a:p>
            <a:pPr lvl="4" rtl="0" eaLnBrk="1" latinLnBrk="0" hangingPunct="1"/>
            <a:r>
              <a:rPr lang="es-ES" noProof="0"/>
              <a:t>Quinto nivel</a:t>
            </a:r>
            <a:endParaRPr kumimoji="0"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prstGeom prst="rect">
            <a:avLst/>
          </a:prstGeom>
          <a:noFill/>
          <a:ln w="10795">
            <a:solidFill>
              <a:schemeClr val="bg1"/>
            </a:solidFill>
            <a:miter lim="800000"/>
          </a:ln>
        </p:spPr>
        <p:txBody>
          <a:bodyPr rtlCol="0" anchor="ctr"/>
          <a:lstStyle>
            <a:lvl1pPr marL="64008" indent="0" algn="l" rtl="0" eaLnBrk="1" latinLnBrk="0" hangingPunct="1">
              <a:lnSpc>
                <a:spcPct val="100000"/>
              </a:lnSpc>
              <a:spcBef>
                <a:spcPts val="100"/>
              </a:spcBef>
              <a:buNone/>
              <a:defRPr sz="1900" b="1">
                <a:solidFill>
                  <a:schemeClr val="accent1">
                    <a:lumMod val="50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rtl="0" eaLnBrk="1" latinLnBrk="0" hangingPunct="1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prstGeom prst="rect">
            <a:avLst/>
          </a:prstGeom>
          <a:ln w="10795">
            <a:solidFill>
              <a:schemeClr val="bg1"/>
            </a:solidFill>
            <a:prstDash val="dash"/>
            <a:miter lim="800000"/>
          </a:ln>
        </p:spPr>
        <p:txBody>
          <a:bodyPr rtlCol="0"/>
          <a:lstStyle>
            <a:lvl1pPr marL="393192" indent="-274320" rtl="0" eaLnBrk="1" latinLnBrk="0" hangingPunct="1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rtl="0" eaLnBrk="1" latinLnBrk="0" hangingPunct="1"/>
            <a:r>
              <a:rPr lang="es-ES" noProof="0"/>
              <a:t>Haga clic para modificar los estilos de texto del patrón</a:t>
            </a:r>
          </a:p>
          <a:p>
            <a:pPr lvl="1" rtl="0" eaLnBrk="1" latinLnBrk="0" hangingPunct="1"/>
            <a:r>
              <a:rPr lang="es-ES" noProof="0"/>
              <a:t>Segundo nivel</a:t>
            </a:r>
          </a:p>
          <a:p>
            <a:pPr lvl="2" rtl="0" eaLnBrk="1" latinLnBrk="0" hangingPunct="1"/>
            <a:r>
              <a:rPr lang="es-ES" noProof="0"/>
              <a:t>Tercer nivel</a:t>
            </a:r>
          </a:p>
          <a:p>
            <a:pPr lvl="3" rtl="0" eaLnBrk="1" latinLnBrk="0" hangingPunct="1"/>
            <a:r>
              <a:rPr lang="es-ES" noProof="0"/>
              <a:t>Cuarto nivel</a:t>
            </a:r>
          </a:p>
          <a:p>
            <a:pPr lvl="4" rtl="0" eaLnBrk="1" latinLnBrk="0" hangingPunct="1"/>
            <a:r>
              <a:rPr lang="es-ES" noProof="0"/>
              <a:t>Quinto nivel</a:t>
            </a:r>
            <a:endParaRPr kumimoji="0" lang="es-ES" noProof="0" dirty="0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53882297-700E-4D7A-85E1-0457EA91AAC7}" type="datetime1">
              <a:rPr lang="es-ES" noProof="0" smtClean="0"/>
              <a:t>13/02/2025</a:t>
            </a:fld>
            <a:endParaRPr lang="es-ES" noProof="0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35893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  <a:prstGeom prst="rect">
            <a:avLst/>
          </a:prstGeom>
        </p:spPr>
        <p:txBody>
          <a:bodyPr rtlCol="0" anchor="ctr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0DBFF837-E2FE-46FE-B7F1-A77E1FE55CBA}" type="datetime1">
              <a:rPr lang="es-ES" noProof="0" smtClean="0"/>
              <a:t>13/02/2025</a:t>
            </a:fld>
            <a:endParaRPr lang="es-ES" noProof="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6065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7B1650FF-A663-41BB-B615-F28D7A29E914}" type="datetime1">
              <a:rPr lang="es-ES" noProof="0" smtClean="0"/>
              <a:t>13/02/2025</a:t>
            </a:fld>
            <a:endParaRPr lang="es-ES" noProof="0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6097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leyenda"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prstGeom prst="rect">
            <a:avLst/>
          </a:prstGeom>
          <a:ln>
            <a:noFill/>
          </a:ln>
        </p:spPr>
        <p:txBody>
          <a:bodyPr rtlCol="0"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  <a:prstGeom prst="rect">
            <a:avLst/>
          </a:prstGeom>
        </p:spPr>
        <p:txBody>
          <a:bodyPr rtlCol="0"/>
          <a:lstStyle>
            <a:lvl1pPr marL="45720" indent="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rtl="0" eaLnBrk="1" latinLnBrk="0" hangingPunct="1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  <a:prstGeom prst="rect">
            <a:avLst/>
          </a:prstGeom>
        </p:spPr>
        <p:txBody>
          <a:bodyPr rtlCol="0"/>
          <a:lstStyle>
            <a:lvl1pPr rtl="0" eaLnBrk="1" latinLnBrk="0" hangingPunct="1"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rtl="0" eaLnBrk="1" latinLnBrk="0" hangingPunct="1"/>
            <a:r>
              <a:rPr lang="es-ES" noProof="0"/>
              <a:t>Haga clic para modificar los estilos de texto del patrón</a:t>
            </a:r>
          </a:p>
          <a:p>
            <a:pPr lvl="1" rtl="0" eaLnBrk="1" latinLnBrk="0" hangingPunct="1"/>
            <a:r>
              <a:rPr lang="es-ES" noProof="0"/>
              <a:t>Segundo nivel</a:t>
            </a:r>
          </a:p>
          <a:p>
            <a:pPr lvl="2" rtl="0" eaLnBrk="1" latinLnBrk="0" hangingPunct="1"/>
            <a:r>
              <a:rPr lang="es-ES" noProof="0"/>
              <a:t>Tercer nivel</a:t>
            </a:r>
          </a:p>
          <a:p>
            <a:pPr lvl="3" rtl="0" eaLnBrk="1" latinLnBrk="0" hangingPunct="1"/>
            <a:r>
              <a:rPr lang="es-ES" noProof="0"/>
              <a:t>Cuarto nivel</a:t>
            </a:r>
          </a:p>
          <a:p>
            <a:pPr lvl="4" rtl="0" eaLnBrk="1" latinLnBrk="0" hangingPunct="1"/>
            <a:r>
              <a:rPr lang="es-ES" noProof="0"/>
              <a:t>Quinto nivel</a:t>
            </a:r>
            <a:endParaRPr kumimoji="0" lang="es-ES" noProof="0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6C9FBE21-F0D4-4475-8C74-9F12F5F0CA5D}" type="datetime1">
              <a:rPr lang="es-ES" noProof="0" smtClean="0"/>
              <a:t>13/02/2025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54254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leyenda"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8" name="Rectángulo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s-ES" sz="3200" kern="12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Marcador de posición de imagen 2" descr="Marcador de posición vacío para agregar una imagen. Haga clic en el marcador de posición y seleccione la imagen que desee agregar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rtlCol="0" anchor="t"/>
          <a:lstStyle>
            <a:lvl1pPr marL="0" indent="0" algn="l" eaLnBrk="1" latinLnBrk="0" hangingPunct="1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lang="es-ES" noProof="0"/>
              <a:t>Haga clic en el icono para agregar una imagen</a:t>
            </a:r>
            <a:endParaRPr kumimoji="0" lang="es-ES" noProof="0" dirty="0"/>
          </a:p>
        </p:txBody>
      </p:sp>
      <p:sp>
        <p:nvSpPr>
          <p:cNvPr id="9" name="Rectángulo 1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s-ES" sz="1800" noProof="0" dirty="0"/>
          </a:p>
        </p:txBody>
      </p:sp>
      <p:sp>
        <p:nvSpPr>
          <p:cNvPr id="10" name="Rectángulo 2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s-ES" sz="1800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  <a:prstGeom prst="rect">
            <a:avLst/>
          </a:prstGeom>
        </p:spPr>
        <p:txBody>
          <a:bodyPr rtlCol="0" anchor="ctr"/>
          <a:lstStyle>
            <a:lvl1pPr marL="0" indent="0" algn="l" rtl="0" eaLnBrk="1" latinLnBrk="0" hangingPunct="1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rtl="0" eaLnBrk="1" latinLnBrk="0" hangingPunct="1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66C24297-12C8-4EC5-9112-3BDBD71DF6A5}" type="datetime1">
              <a:rPr lang="es-ES" noProof="0" smtClean="0"/>
              <a:t>13/02/2025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3675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7148" y="-54"/>
            <a:ext cx="12188952" cy="6858054"/>
            <a:chOff x="7148" y="-54"/>
            <a:chExt cx="12188952" cy="6858054"/>
          </a:xfrm>
        </p:grpSpPr>
        <p:sp>
          <p:nvSpPr>
            <p:cNvPr id="4" name="Rectángulo 3"/>
            <p:cNvSpPr/>
            <p:nvPr/>
          </p:nvSpPr>
          <p:spPr>
            <a:xfrm>
              <a:off x="7148" y="0"/>
              <a:ext cx="12188952" cy="6858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15" name="Rectángulo 14"/>
            <p:cNvSpPr/>
            <p:nvPr/>
          </p:nvSpPr>
          <p:spPr bwMode="invGray">
            <a:xfrm>
              <a:off x="1473566" y="-54"/>
              <a:ext cx="96070" cy="6858054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 w="25400" cap="rnd" cmpd="sng" algn="ctr">
              <a:noFill/>
              <a:prstDash val="solid"/>
            </a:ln>
            <a:effectLst>
              <a:outerShdw blurRad="38550" dist="38000" dir="10800000" algn="tl" rotWithShape="0">
                <a:schemeClr val="bg2">
                  <a:shade val="20000"/>
                  <a:satMod val="110000"/>
                  <a:alpha val="25000"/>
                </a:scheme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latinLnBrk="0" hangingPunct="1"/>
              <a:endParaRPr kumimoji="0" lang="es-ES" sz="1800" noProof="0" dirty="0"/>
            </a:p>
          </p:txBody>
        </p:sp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8" y="0"/>
              <a:ext cx="1495425" cy="6858000"/>
            </a:xfrm>
            <a:prstGeom prst="rect">
              <a:avLst/>
            </a:prstGeom>
          </p:spPr>
        </p:pic>
      </p:grpSp>
      <p:sp>
        <p:nvSpPr>
          <p:cNvPr id="16" name="Marcador de título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rtlCol="0" anchor="ctr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17" name="Marcador de posición de texto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 rtl="0" eaLnBrk="1" latinLnBrk="0" hangingPunct="1"/>
            <a:r>
              <a:rPr lang="es-ES" noProof="0" dirty="0"/>
              <a:t>Editar el estilo de texto del patrón</a:t>
            </a:r>
          </a:p>
          <a:p>
            <a:pPr lvl="1" rtl="0" eaLnBrk="1" latinLnBrk="0" hangingPunct="1"/>
            <a:r>
              <a:rPr lang="es-ES" noProof="0" dirty="0"/>
              <a:t>Segundo nivel</a:t>
            </a:r>
          </a:p>
          <a:p>
            <a:pPr lvl="2" rtl="0" eaLnBrk="1" latinLnBrk="0" hangingPunct="1"/>
            <a:r>
              <a:rPr lang="es-ES" noProof="0" dirty="0"/>
              <a:t>Tercer nivel</a:t>
            </a:r>
          </a:p>
          <a:p>
            <a:pPr lvl="3" rtl="0" eaLnBrk="1" latinLnBrk="0" hangingPunct="1"/>
            <a:r>
              <a:rPr lang="es-ES" noProof="0" dirty="0"/>
              <a:t>Cuarto nivel</a:t>
            </a:r>
          </a:p>
          <a:p>
            <a:pPr lvl="4" rtl="0" eaLnBrk="1" latinLnBrk="0" hangingPunct="1"/>
            <a:r>
              <a:rPr lang="es-ES" noProof="0" dirty="0"/>
              <a:t>Quinto nivel</a:t>
            </a:r>
          </a:p>
        </p:txBody>
      </p:sp>
      <p:sp>
        <p:nvSpPr>
          <p:cNvPr id="18" name="Marcador de fecha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rtl="0"/>
            <a:fld id="{66451BA5-0E59-42AB-B6D4-F1B13775B2F0}" type="datetime1">
              <a:rPr lang="es-ES" noProof="0" smtClean="0"/>
              <a:t>13/02/2025</a:t>
            </a:fld>
            <a:endParaRPr lang="es-ES" noProof="0" dirty="0"/>
          </a:p>
        </p:txBody>
      </p:sp>
      <p:sp>
        <p:nvSpPr>
          <p:cNvPr id="19" name="Marcador de pie de página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 anchor="b"/>
          <a:lstStyle>
            <a:lvl1pPr eaLnBrk="1" latinLnBrk="0" hangingPunct="1">
              <a:defRPr kumimoji="0" sz="1100">
                <a:solidFill>
                  <a:schemeClr val="tx2"/>
                </a:solidFill>
                <a:effectLst/>
              </a:defRPr>
            </a:lvl1pPr>
            <a:extLst/>
          </a:lstStyle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20" name="Marcador de número de diapositiva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 anchor="b"/>
          <a:lstStyle>
            <a:lvl1pPr algn="ctr" eaLnBrk="1" latinLnBrk="0" hangingPunct="1">
              <a:defRPr kumimoji="0" sz="1100">
                <a:solidFill>
                  <a:schemeClr val="tx2"/>
                </a:solidFill>
                <a:effectLst/>
              </a:defRPr>
            </a:lvl1pPr>
            <a:extLst/>
          </a:lstStyle>
          <a:p>
            <a:pPr rtl="0"/>
            <a:fld id="{401CF334-2D5C-4859-84A6-CA7E6E43FAEB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60038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300" b="1" kern="120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>
            <a:lumMod val="50000"/>
          </a:schemeClr>
        </a:buClr>
        <a:buSzPct val="80000"/>
        <a:buFont typeface="Wingdings 2"/>
        <a:buChar char=""/>
        <a:defRPr kumimoji="0" sz="32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>
            <a:lumMod val="50000"/>
          </a:schemeClr>
        </a:buClr>
        <a:buFont typeface="Verdana"/>
        <a:buChar char="◦"/>
        <a:defRPr kumimoji="0" sz="2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>
            <a:lumMod val="75000"/>
          </a:schemeClr>
        </a:buClr>
        <a:buFont typeface="Wingdings 2"/>
        <a:buChar char=""/>
        <a:defRPr kumimoji="0"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>
            <a:lumMod val="75000"/>
          </a:schemeClr>
        </a:buClr>
        <a:buFont typeface="Wingdings 2"/>
        <a:buChar char=""/>
        <a:defRPr kumimoji="0"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>
            <a:lumMod val="75000"/>
          </a:schemeClr>
        </a:buClr>
        <a:buFont typeface="Wingdings 2"/>
        <a:buChar char=""/>
        <a:defRPr kumimoji="0"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  <p:extLst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7512" userDrawn="1">
          <p15:clr>
            <a:srgbClr val="F26B43"/>
          </p15:clr>
        </p15:guide>
        <p15:guide id="3" pos="1176" userDrawn="1">
          <p15:clr>
            <a:srgbClr val="F26B43"/>
          </p15:clr>
        </p15:guide>
        <p15:guide id="4" orient="horz" pos="3936" userDrawn="1">
          <p15:clr>
            <a:srgbClr val="F26B43"/>
          </p15:clr>
        </p15:guide>
        <p15:guide id="5" orient="horz" pos="888" userDrawn="1">
          <p15:clr>
            <a:srgbClr val="F26B43"/>
          </p15:clr>
        </p15:guide>
        <p15:guide id="6" orient="horz" pos="1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pixabay.com/images/id-719174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pixabay.com/images/id-863418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rtlCol="0" anchor="b">
            <a:normAutofit/>
          </a:bodyPr>
          <a:lstStyle/>
          <a:p>
            <a:pPr rtl="0"/>
            <a:endParaRPr lang="es-ES" dirty="0"/>
          </a:p>
        </p:txBody>
      </p:sp>
      <p:pic>
        <p:nvPicPr>
          <p:cNvPr id="5" name="Imagen 4" descr="Vista de un castillo en la cima de una montaña&#10;&#10;Descripción generada automáticamente con confianza media">
            <a:extLst>
              <a:ext uri="{FF2B5EF4-FFF2-40B4-BE49-F238E27FC236}">
                <a16:creationId xmlns:a16="http://schemas.microsoft.com/office/drawing/2014/main" id="{3FC7AA89-2B01-D0FB-DC09-2E287AF7CC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650"/>
          <a:stretch/>
        </p:blipFill>
        <p:spPr>
          <a:xfrm>
            <a:off x="1117600" y="1203964"/>
            <a:ext cx="5892800" cy="3514531"/>
          </a:xfrm>
          <a:prstGeom prst="roundRect">
            <a:avLst>
              <a:gd name="adj" fmla="val 783"/>
            </a:avLst>
          </a:prstGeom>
          <a:noFill/>
          <a:ln w="127000">
            <a:noFill/>
            <a:miter lim="800000"/>
          </a:ln>
          <a:effectLst/>
        </p:spPr>
      </p:pic>
      <p:sp>
        <p:nvSpPr>
          <p:cNvPr id="3" name="Subtítulo 2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es-ES" sz="2400" b="1" dirty="0" err="1"/>
              <a:t>Let’s</a:t>
            </a:r>
            <a:r>
              <a:rPr lang="es-ES" sz="2400" b="1" dirty="0"/>
              <a:t> explore </a:t>
            </a:r>
            <a:r>
              <a:rPr lang="es-ES" sz="2400" b="1" dirty="0" err="1"/>
              <a:t>your</a:t>
            </a:r>
            <a:r>
              <a:rPr lang="es-ES" sz="2400" b="1" dirty="0"/>
              <a:t> short </a:t>
            </a:r>
            <a:r>
              <a:rPr lang="es-ES" sz="2400" b="1" dirty="0" err="1"/>
              <a:t>story</a:t>
            </a:r>
            <a:r>
              <a:rPr lang="es-ES" sz="2400" b="1" dirty="0"/>
              <a:t> </a:t>
            </a:r>
            <a:r>
              <a:rPr lang="es-ES" sz="2400" b="1" dirty="0" err="1"/>
              <a:t>likes</a:t>
            </a:r>
            <a:r>
              <a:rPr lang="es-ES" sz="2400" b="1" dirty="0"/>
              <a:t> </a:t>
            </a:r>
            <a:r>
              <a:rPr lang="es-ES" sz="2800" dirty="0"/>
              <a:t>!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5DE1206-9FA8-1D52-9E60-6F405C51D5F2}"/>
              </a:ext>
            </a:extLst>
          </p:cNvPr>
          <p:cNvSpPr txBox="1"/>
          <p:nvPr/>
        </p:nvSpPr>
        <p:spPr>
          <a:xfrm>
            <a:off x="1016000" y="5223149"/>
            <a:ext cx="6096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100" dirty="0"/>
              <a:t>Licencia CC0. Imágenes recuperadas de </a:t>
            </a:r>
            <a:r>
              <a:rPr lang="es-ES" sz="1100" dirty="0" err="1"/>
              <a:t>Pixabay</a:t>
            </a:r>
            <a:r>
              <a:rPr lang="es-ES" sz="1100" dirty="0"/>
              <a:t>. Información sobre las licencias de la imagen: </a:t>
            </a:r>
            <a:r>
              <a:rPr lang="es-MX" sz="1100" dirty="0"/>
              <a:t>https://pixabay.com/images/id-3095716/</a:t>
            </a:r>
          </a:p>
        </p:txBody>
      </p:sp>
    </p:spTree>
    <p:extLst>
      <p:ext uri="{BB962C8B-B14F-4D97-AF65-F5344CB8AC3E}">
        <p14:creationId xmlns:p14="http://schemas.microsoft.com/office/powerpoint/2010/main" val="263390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22F9A5BB-DCB9-01DF-566B-343C2CF99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Marcador de posición de contenido 13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 rtlCol="0">
            <a:normAutofit/>
          </a:bodyPr>
          <a:lstStyle/>
          <a:p>
            <a:pPr lvl="0" rtl="0"/>
            <a:endParaRPr lang="es-ES" dirty="0"/>
          </a:p>
          <a:p>
            <a:pPr marL="342900" lvl="0" indent="-342900">
              <a:buFont typeface="+mj-lt"/>
              <a:buAutoNum type="arabicPeriod"/>
            </a:pPr>
            <a:endParaRPr lang="en-GB" dirty="0">
              <a:effectLst/>
            </a:endParaRPr>
          </a:p>
          <a:p>
            <a:pPr marL="342900" lvl="0" indent="-342900" algn="ctr">
              <a:buFont typeface="+mj-lt"/>
              <a:buAutoNum type="arabicPeriod"/>
            </a:pPr>
            <a:r>
              <a:rPr lang="en-GB" sz="4000" dirty="0">
                <a:effectLst/>
              </a:rPr>
              <a:t>What is a short story?</a:t>
            </a:r>
            <a:endParaRPr lang="es-MX" sz="4000" dirty="0">
              <a:effectLst/>
            </a:endParaRPr>
          </a:p>
        </p:txBody>
      </p:sp>
      <p:pic>
        <p:nvPicPr>
          <p:cNvPr id="3" name="Imagen 2" descr="Texto, Carta&#10;&#10;Descripción generada automáticamente">
            <a:extLst>
              <a:ext uri="{FF2B5EF4-FFF2-40B4-BE49-F238E27FC236}">
                <a16:creationId xmlns:a16="http://schemas.microsoft.com/office/drawing/2014/main" id="{BCC2D0EB-F74A-18E7-8455-43AA522289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792" r="-2" b="-2"/>
          <a:stretch/>
        </p:blipFill>
        <p:spPr>
          <a:xfrm>
            <a:off x="7034784" y="1524000"/>
            <a:ext cx="4876800" cy="4663440"/>
          </a:xfrm>
          <a:prstGeom prst="rect">
            <a:avLst/>
          </a:prstGeom>
          <a:noFill/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B78E748-CE42-51A3-04B1-B08F47E78397}"/>
              </a:ext>
            </a:extLst>
          </p:cNvPr>
          <p:cNvSpPr txBox="1"/>
          <p:nvPr/>
        </p:nvSpPr>
        <p:spPr>
          <a:xfrm>
            <a:off x="5897445" y="6187440"/>
            <a:ext cx="609600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100" dirty="0"/>
              <a:t>Licencia CC0. Imágenes recuperadas de </a:t>
            </a:r>
            <a:r>
              <a:rPr lang="es-ES" sz="1100" dirty="0" err="1"/>
              <a:t>Pixabay</a:t>
            </a:r>
            <a:r>
              <a:rPr lang="es-ES" sz="1100" dirty="0"/>
              <a:t>. Información sobre las licencias de la imagen: </a:t>
            </a:r>
            <a:r>
              <a:rPr lang="es-MX" sz="11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https://pixabay.com/images/id-719174/</a:t>
            </a:r>
            <a:endParaRPr lang="es-MX" sz="1100" dirty="0"/>
          </a:p>
          <a:p>
            <a:endParaRPr lang="es-MX" sz="1100" dirty="0"/>
          </a:p>
        </p:txBody>
      </p:sp>
    </p:spTree>
    <p:extLst>
      <p:ext uri="{BB962C8B-B14F-4D97-AF65-F5344CB8AC3E}">
        <p14:creationId xmlns:p14="http://schemas.microsoft.com/office/powerpoint/2010/main" val="98860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96097A9F-E58F-F66E-C3EC-9E14D398F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3" name="Imagen 2" descr="Imagen que contiene pasto, exterior, edificio, campo&#10;&#10;Descripción generada automáticamente">
            <a:extLst>
              <a:ext uri="{FF2B5EF4-FFF2-40B4-BE49-F238E27FC236}">
                <a16:creationId xmlns:a16="http://schemas.microsoft.com/office/drawing/2014/main" id="{157B675C-97C6-B5F9-356C-FD178578D6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809" r="7832" b="1"/>
          <a:stretch/>
        </p:blipFill>
        <p:spPr>
          <a:xfrm>
            <a:off x="1914144" y="1524000"/>
            <a:ext cx="4876800" cy="4663440"/>
          </a:xfrm>
          <a:prstGeom prst="rect">
            <a:avLst/>
          </a:prstGeom>
          <a:noFill/>
        </p:spPr>
      </p:pic>
      <p:sp>
        <p:nvSpPr>
          <p:cNvPr id="14" name="Marcador de posición de contenido 1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 rtlCol="0">
            <a:normAutofit/>
          </a:bodyPr>
          <a:lstStyle/>
          <a:p>
            <a:pPr lvl="0" rtl="0"/>
            <a:endParaRPr lang="es-ES" dirty="0"/>
          </a:p>
          <a:p>
            <a:pPr marL="342900" lvl="0" indent="-342900">
              <a:buFont typeface="+mj-lt"/>
              <a:buAutoNum type="arabicPeriod"/>
            </a:pPr>
            <a:endParaRPr lang="en-GB" dirty="0">
              <a:effectLst/>
            </a:endParaRPr>
          </a:p>
          <a:p>
            <a:pPr marL="0" lvl="0" indent="0">
              <a:buNone/>
            </a:pPr>
            <a:r>
              <a:rPr lang="en-GB" dirty="0">
                <a:effectLst/>
              </a:rPr>
              <a:t>2. What are the short story characteristics?</a:t>
            </a:r>
            <a:endParaRPr lang="es-MX" dirty="0">
              <a:effectLst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01CF4B8-A577-816F-C3FB-D270F2A9CF5A}"/>
              </a:ext>
            </a:extLst>
          </p:cNvPr>
          <p:cNvSpPr txBox="1"/>
          <p:nvPr/>
        </p:nvSpPr>
        <p:spPr>
          <a:xfrm>
            <a:off x="1991360" y="6294120"/>
            <a:ext cx="6096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100" dirty="0"/>
              <a:t>Licencia CC0. Imágenes recuperadas de </a:t>
            </a:r>
            <a:r>
              <a:rPr lang="es-ES" sz="1100" dirty="0" err="1"/>
              <a:t>Pixabay</a:t>
            </a:r>
            <a:r>
              <a:rPr lang="es-ES" sz="1100" dirty="0"/>
              <a:t>. Información sobre las licencias de la imagen: </a:t>
            </a:r>
            <a:r>
              <a:rPr lang="es-MX" sz="11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https://pixabay.com/images/id-863418/</a:t>
            </a:r>
            <a:endParaRPr lang="es-MX" sz="1100" dirty="0"/>
          </a:p>
        </p:txBody>
      </p:sp>
    </p:spTree>
    <p:extLst>
      <p:ext uri="{BB962C8B-B14F-4D97-AF65-F5344CB8AC3E}">
        <p14:creationId xmlns:p14="http://schemas.microsoft.com/office/powerpoint/2010/main" val="26978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B3098EEC-E65C-251B-20E0-FD2613BAB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3" name="Imagen 2" descr="Forma&#10;&#10;Descripción generada automáticamente con confianza media">
            <a:extLst>
              <a:ext uri="{FF2B5EF4-FFF2-40B4-BE49-F238E27FC236}">
                <a16:creationId xmlns:a16="http://schemas.microsoft.com/office/drawing/2014/main" id="{3D6164E2-CB12-336B-EA95-FC2801A7E2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50" y="1281946"/>
            <a:ext cx="3998899" cy="4663440"/>
          </a:xfrm>
          <a:prstGeom prst="rect">
            <a:avLst/>
          </a:prstGeom>
          <a:noFill/>
        </p:spPr>
      </p:pic>
      <p:sp>
        <p:nvSpPr>
          <p:cNvPr id="14" name="Marcador de posición de contenido 1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 rtlCol="0">
            <a:normAutofit/>
          </a:bodyPr>
          <a:lstStyle/>
          <a:p>
            <a:pPr marL="82296" lvl="0" indent="0" rtl="0">
              <a:buNone/>
            </a:pPr>
            <a:endParaRPr lang="en-GB"/>
          </a:p>
          <a:p>
            <a:pPr marL="0" lvl="0" indent="0">
              <a:buNone/>
            </a:pPr>
            <a:endParaRPr lang="en-GB">
              <a:effectLst/>
            </a:endParaRPr>
          </a:p>
          <a:p>
            <a:pPr marL="0" lvl="0" indent="0">
              <a:buNone/>
            </a:pPr>
            <a:r>
              <a:rPr lang="en-GB">
                <a:effectLst/>
              </a:rPr>
              <a:t>3. Who is your favourite author?</a:t>
            </a:r>
            <a:endParaRPr lang="es-MX">
              <a:effectLst/>
            </a:endParaRPr>
          </a:p>
          <a:p>
            <a:pPr marL="82296" lvl="0" indent="0" rtl="0">
              <a:buNone/>
            </a:pPr>
            <a:endParaRPr lang="es-E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2CB8A35-673A-ED83-81CE-EEC74871F90D}"/>
              </a:ext>
            </a:extLst>
          </p:cNvPr>
          <p:cNvSpPr txBox="1"/>
          <p:nvPr/>
        </p:nvSpPr>
        <p:spPr>
          <a:xfrm>
            <a:off x="2109217" y="6214348"/>
            <a:ext cx="6096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100" dirty="0"/>
              <a:t>Licencia CC0. Imágenes recuperadas de </a:t>
            </a:r>
            <a:r>
              <a:rPr lang="es-ES" sz="1100" dirty="0" err="1"/>
              <a:t>Pixabay</a:t>
            </a:r>
            <a:r>
              <a:rPr lang="es-ES" sz="1100" dirty="0"/>
              <a:t>. Información sobre las licencias de la imagen: </a:t>
            </a:r>
            <a:r>
              <a:rPr lang="es-MX" sz="1100" dirty="0"/>
              <a:t>https://pixabay.com/images/id-34077/</a:t>
            </a:r>
          </a:p>
        </p:txBody>
      </p:sp>
    </p:spTree>
    <p:extLst>
      <p:ext uri="{BB962C8B-B14F-4D97-AF65-F5344CB8AC3E}">
        <p14:creationId xmlns:p14="http://schemas.microsoft.com/office/powerpoint/2010/main" val="412164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8D0210B5-F440-7D1F-7B56-46CA44318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Marcador de posición de contenido 13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 rtlCol="0">
            <a:normAutofit/>
          </a:bodyPr>
          <a:lstStyle/>
          <a:p>
            <a:pPr lvl="0" rtl="0"/>
            <a:endParaRPr lang="es-ES" dirty="0"/>
          </a:p>
          <a:p>
            <a:pPr marL="342900" lvl="0" indent="-342900">
              <a:buFont typeface="+mj-lt"/>
              <a:buAutoNum type="arabicPeriod"/>
            </a:pPr>
            <a:endParaRPr lang="en-GB">
              <a:effectLst/>
            </a:endParaRPr>
          </a:p>
          <a:p>
            <a:pPr marL="0" lvl="0" indent="0">
              <a:spcAft>
                <a:spcPts val="800"/>
              </a:spcAft>
              <a:buNone/>
            </a:pPr>
            <a:r>
              <a:rPr lang="en-GB">
                <a:effectLst/>
              </a:rPr>
              <a:t>Mention 2 short stories which has impacted your life</a:t>
            </a:r>
            <a:endParaRPr lang="es-MX">
              <a:effectLst/>
            </a:endParaRPr>
          </a:p>
          <a:p>
            <a:pPr marL="0" lvl="0" indent="0">
              <a:buNone/>
            </a:pPr>
            <a:endParaRPr lang="es-MX">
              <a:effectLst/>
            </a:endParaRPr>
          </a:p>
        </p:txBody>
      </p:sp>
      <p:pic>
        <p:nvPicPr>
          <p:cNvPr id="3" name="Imagen 2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26CC557F-BF61-4BCD-2BB3-6D98AA5BB3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0611" y="1524000"/>
            <a:ext cx="4605146" cy="4663440"/>
          </a:xfrm>
          <a:prstGeom prst="rect">
            <a:avLst/>
          </a:prstGeom>
          <a:noFill/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F799A63-AA87-A348-83DC-D3B46424A9B7}"/>
              </a:ext>
            </a:extLst>
          </p:cNvPr>
          <p:cNvSpPr txBox="1"/>
          <p:nvPr/>
        </p:nvSpPr>
        <p:spPr>
          <a:xfrm>
            <a:off x="6251013" y="6368236"/>
            <a:ext cx="6096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100" dirty="0"/>
              <a:t>Licencia CC0. Imágenes recuperadas de </a:t>
            </a:r>
            <a:r>
              <a:rPr lang="es-ES" sz="1100" dirty="0" err="1"/>
              <a:t>Pixabay</a:t>
            </a:r>
            <a:r>
              <a:rPr lang="es-ES" sz="1100" dirty="0"/>
              <a:t>. Información sobre las licencias de la imagen: </a:t>
            </a:r>
            <a:r>
              <a:rPr lang="es-MX" sz="1100" dirty="0"/>
              <a:t>https://pixabay.com/images/id-1460872/</a:t>
            </a:r>
          </a:p>
        </p:txBody>
      </p:sp>
    </p:spTree>
    <p:extLst>
      <p:ext uri="{BB962C8B-B14F-4D97-AF65-F5344CB8AC3E}">
        <p14:creationId xmlns:p14="http://schemas.microsoft.com/office/powerpoint/2010/main" val="416307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lantilla de diseño Hojas prensadas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565505_TF03460542" id="{1ADF4024-4EA3-48C0-B7B9-A53AAF96B5E2}" vid="{86DC3CE7-42B0-45CD-AA75-071BA72D1665}"/>
    </a:ext>
  </a:extLst>
</a:theme>
</file>

<file path=ppt/theme/theme2.xml><?xml version="1.0" encoding="utf-8"?>
<a:theme xmlns:a="http://schemas.openxmlformats.org/drawingml/2006/main" name="Tema de Offic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EB5BEE-6806-4BF1-A9A7-4B4A72C0C6E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EFED04C-AD43-4E06-AD63-36D8B5E83787}">
  <ds:schemaRefs>
    <ds:schemaRef ds:uri="http://schemas.microsoft.com/office/infopath/2007/PartnerControls"/>
    <ds:schemaRef ds:uri="a4f35948-e619-41b3-aa29-22878b09cfd2"/>
    <ds:schemaRef ds:uri="http://www.w3.org/XML/1998/namespace"/>
    <ds:schemaRef ds:uri="http://purl.org/dc/elements/1.1/"/>
    <ds:schemaRef ds:uri="http://purl.org/dc/dcmitype/"/>
    <ds:schemaRef ds:uri="http://schemas.microsoft.com/office/2006/documentManagement/types"/>
    <ds:schemaRef ds:uri="40262f94-9f35-4ac3-9a90-690165a166b7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B0710C29-A897-44AD-9F83-BE5F874C2A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858</TotalTime>
  <Words>179</Words>
  <Application>Microsoft Office PowerPoint</Application>
  <PresentationFormat>Panorámica</PresentationFormat>
  <Paragraphs>23</Paragraphs>
  <Slides>5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Century Gothic</vt:lpstr>
      <vt:lpstr>Verdana</vt:lpstr>
      <vt:lpstr>Wingdings 2</vt:lpstr>
      <vt:lpstr>Plantilla de diseño Hojas prensadas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Dulce Montes de Oca Olivo</dc:creator>
  <cp:lastModifiedBy>Consejo Académico Del Bachillerato</cp:lastModifiedBy>
  <cp:revision>5</cp:revision>
  <dcterms:created xsi:type="dcterms:W3CDTF">2022-06-23T15:51:11Z</dcterms:created>
  <dcterms:modified xsi:type="dcterms:W3CDTF">2025-02-13T18:17:52Z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74065700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