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302" r:id="rId5"/>
    <p:sldId id="303" r:id="rId6"/>
    <p:sldId id="304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9" r:id="rId26"/>
    <p:sldId id="308" r:id="rId27"/>
    <p:sldId id="309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21" r:id="rId40"/>
    <p:sldId id="322" r:id="rId41"/>
    <p:sldId id="323" r:id="rId42"/>
    <p:sldId id="324" r:id="rId43"/>
    <p:sldId id="325" r:id="rId44"/>
    <p:sldId id="326" r:id="rId45"/>
    <p:sldId id="327" r:id="rId46"/>
    <p:sldId id="328" r:id="rId47"/>
    <p:sldId id="329" r:id="rId48"/>
    <p:sldId id="330" r:id="rId49"/>
    <p:sldId id="331" r:id="rId50"/>
    <p:sldId id="332" r:id="rId51"/>
    <p:sldId id="333" r:id="rId52"/>
    <p:sldId id="334" r:id="rId53"/>
    <p:sldId id="335" r:id="rId54"/>
    <p:sldId id="336" r:id="rId55"/>
    <p:sldId id="337" r:id="rId56"/>
    <p:sldId id="338" r:id="rId57"/>
    <p:sldId id="339" r:id="rId58"/>
    <p:sldId id="340" r:id="rId59"/>
    <p:sldId id="341" r:id="rId60"/>
    <p:sldId id="342" r:id="rId61"/>
    <p:sldId id="343" r:id="rId62"/>
    <p:sldId id="344" r:id="rId63"/>
    <p:sldId id="345" r:id="rId64"/>
    <p:sldId id="307" r:id="rId65"/>
    <p:sldId id="347" r:id="rId66"/>
    <p:sldId id="348" r:id="rId67"/>
    <p:sldId id="349" r:id="rId68"/>
    <p:sldId id="346" r:id="rId69"/>
    <p:sldId id="350" r:id="rId70"/>
    <p:sldId id="306" r:id="rId71"/>
    <p:sldId id="354" r:id="rId72"/>
    <p:sldId id="355" r:id="rId73"/>
    <p:sldId id="300" r:id="rId74"/>
    <p:sldId id="351" r:id="rId75"/>
    <p:sldId id="301" r:id="rId7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BD00"/>
    <a:srgbClr val="F29EB6"/>
    <a:srgbClr val="817BF5"/>
    <a:srgbClr val="F08CA9"/>
    <a:srgbClr val="78F88D"/>
    <a:srgbClr val="FFCC00"/>
    <a:srgbClr val="FFFFCC"/>
    <a:srgbClr val="CCFFFF"/>
    <a:srgbClr val="66FFFF"/>
    <a:srgbClr val="B81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>
      <p:cViewPr varScale="1">
        <p:scale>
          <a:sx n="80" d="100"/>
          <a:sy n="80" d="100"/>
        </p:scale>
        <p:origin x="7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6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6B90CA-6AA6-4D76-B400-5580CA13D4A4}" type="doc">
      <dgm:prSet loTypeId="urn:microsoft.com/office/officeart/2005/8/layout/hierarchy2" loCatId="hierarchy" qsTypeId="urn:microsoft.com/office/officeart/2005/8/quickstyle/simple4" qsCatId="simple" csTypeId="urn:microsoft.com/office/officeart/2005/8/colors/accent1_4" csCatId="accent1" phldr="1"/>
      <dgm:spPr/>
      <dgm:t>
        <a:bodyPr/>
        <a:lstStyle/>
        <a:p>
          <a:endParaRPr lang="es-MX"/>
        </a:p>
      </dgm:t>
    </dgm:pt>
    <dgm:pt modelId="{C92A9D0C-84C7-434C-A96E-7A5A5900ACB6}">
      <dgm:prSet phldrT="[Texto]" custT="1"/>
      <dgm:spPr/>
      <dgm:t>
        <a:bodyPr/>
        <a:lstStyle/>
        <a:p>
          <a:r>
            <a:rPr lang="es-MX" sz="1600" dirty="0"/>
            <a:t>Clasificación de palabras por sus elementos</a:t>
          </a:r>
        </a:p>
      </dgm:t>
    </dgm:pt>
    <dgm:pt modelId="{BA76836B-7B2D-42AE-BC1B-78F9904CF001}" type="parTrans" cxnId="{C9332C92-EC3B-48EF-AA40-B227642F6D1D}">
      <dgm:prSet/>
      <dgm:spPr/>
      <dgm:t>
        <a:bodyPr/>
        <a:lstStyle/>
        <a:p>
          <a:endParaRPr lang="es-MX"/>
        </a:p>
      </dgm:t>
    </dgm:pt>
    <dgm:pt modelId="{B9602972-3FC3-4514-A12E-36021F4419E5}" type="sibTrans" cxnId="{C9332C92-EC3B-48EF-AA40-B227642F6D1D}">
      <dgm:prSet/>
      <dgm:spPr/>
      <dgm:t>
        <a:bodyPr/>
        <a:lstStyle/>
        <a:p>
          <a:endParaRPr lang="es-MX"/>
        </a:p>
      </dgm:t>
    </dgm:pt>
    <dgm:pt modelId="{28E68610-3E17-4DF8-81AC-B8C9379FC7B9}">
      <dgm:prSet phldrT="[Texto]"/>
      <dgm:spPr/>
      <dgm:t>
        <a:bodyPr/>
        <a:lstStyle/>
        <a:p>
          <a:r>
            <a:rPr lang="es-MX" dirty="0"/>
            <a:t>A) Simples</a:t>
          </a:r>
        </a:p>
      </dgm:t>
    </dgm:pt>
    <dgm:pt modelId="{D0A44E4F-71AA-4BFD-9CAF-C3B02DA64B21}" type="parTrans" cxnId="{B9A6430F-2D84-4E8D-9386-1EC18D1C0D8C}">
      <dgm:prSet/>
      <dgm:spPr/>
      <dgm:t>
        <a:bodyPr/>
        <a:lstStyle/>
        <a:p>
          <a:endParaRPr lang="es-MX"/>
        </a:p>
      </dgm:t>
    </dgm:pt>
    <dgm:pt modelId="{D8D17399-523B-47B5-A32E-F7049393A5FF}" type="sibTrans" cxnId="{B9A6430F-2D84-4E8D-9386-1EC18D1C0D8C}">
      <dgm:prSet/>
      <dgm:spPr/>
      <dgm:t>
        <a:bodyPr/>
        <a:lstStyle/>
        <a:p>
          <a:endParaRPr lang="es-MX"/>
        </a:p>
      </dgm:t>
    </dgm:pt>
    <dgm:pt modelId="{A3E983E9-847F-4C3D-AE55-A66E87465255}">
      <dgm:prSet phldrT="[Texto]"/>
      <dgm:spPr/>
      <dgm:t>
        <a:bodyPr/>
        <a:lstStyle/>
        <a:p>
          <a:r>
            <a:rPr lang="es-MX"/>
            <a:t>B) Derivadas</a:t>
          </a:r>
        </a:p>
      </dgm:t>
    </dgm:pt>
    <dgm:pt modelId="{6D495D8A-0EC3-4025-950A-1915CF938887}" type="parTrans" cxnId="{660F93A7-D6BE-4464-8ECD-B62E6E823D07}">
      <dgm:prSet/>
      <dgm:spPr/>
      <dgm:t>
        <a:bodyPr/>
        <a:lstStyle/>
        <a:p>
          <a:endParaRPr lang="es-MX"/>
        </a:p>
      </dgm:t>
    </dgm:pt>
    <dgm:pt modelId="{B6CAF156-F202-4709-A6C6-3E6B11CB4415}" type="sibTrans" cxnId="{660F93A7-D6BE-4464-8ECD-B62E6E823D07}">
      <dgm:prSet/>
      <dgm:spPr/>
      <dgm:t>
        <a:bodyPr/>
        <a:lstStyle/>
        <a:p>
          <a:endParaRPr lang="es-MX"/>
        </a:p>
      </dgm:t>
    </dgm:pt>
    <dgm:pt modelId="{082306E9-D6A4-4382-9770-F927E672E468}">
      <dgm:prSet phldrT="[Texto]"/>
      <dgm:spPr/>
      <dgm:t>
        <a:bodyPr/>
        <a:lstStyle/>
        <a:p>
          <a:r>
            <a:rPr lang="es-MX"/>
            <a:t>a) con prefijo</a:t>
          </a:r>
        </a:p>
      </dgm:t>
    </dgm:pt>
    <dgm:pt modelId="{5B96D72F-EF58-45E1-B27D-F80AB41C12AC}" type="parTrans" cxnId="{2047C9AE-6955-438F-BF4B-AA02367E7F69}">
      <dgm:prSet/>
      <dgm:spPr/>
      <dgm:t>
        <a:bodyPr/>
        <a:lstStyle/>
        <a:p>
          <a:endParaRPr lang="es-MX"/>
        </a:p>
      </dgm:t>
    </dgm:pt>
    <dgm:pt modelId="{EFEBB259-741E-4134-A6F2-759AAFA318A5}" type="sibTrans" cxnId="{2047C9AE-6955-438F-BF4B-AA02367E7F69}">
      <dgm:prSet/>
      <dgm:spPr/>
      <dgm:t>
        <a:bodyPr/>
        <a:lstStyle/>
        <a:p>
          <a:endParaRPr lang="es-MX"/>
        </a:p>
      </dgm:t>
    </dgm:pt>
    <dgm:pt modelId="{865E4F5A-506D-45C1-8DD3-8EC04C0EE8E5}">
      <dgm:prSet/>
      <dgm:spPr/>
      <dgm:t>
        <a:bodyPr/>
        <a:lstStyle/>
        <a:p>
          <a:r>
            <a:rPr lang="es-MX" dirty="0"/>
            <a:t>C) Compuestas</a:t>
          </a:r>
        </a:p>
      </dgm:t>
    </dgm:pt>
    <dgm:pt modelId="{CCDD987C-51E9-421E-8474-FA21EA3A4229}" type="parTrans" cxnId="{0A65E98C-5ACE-456D-9A7D-8A3B9BB43DDC}">
      <dgm:prSet/>
      <dgm:spPr/>
      <dgm:t>
        <a:bodyPr/>
        <a:lstStyle/>
        <a:p>
          <a:endParaRPr lang="es-MX"/>
        </a:p>
      </dgm:t>
    </dgm:pt>
    <dgm:pt modelId="{56F8B412-09C4-4FF3-A1EF-6ACE49FF9AD8}" type="sibTrans" cxnId="{0A65E98C-5ACE-456D-9A7D-8A3B9BB43DDC}">
      <dgm:prSet/>
      <dgm:spPr/>
      <dgm:t>
        <a:bodyPr/>
        <a:lstStyle/>
        <a:p>
          <a:endParaRPr lang="es-MX"/>
        </a:p>
      </dgm:t>
    </dgm:pt>
    <dgm:pt modelId="{71006D23-BE2A-443B-A06A-56388A264597}">
      <dgm:prSet/>
      <dgm:spPr/>
      <dgm:t>
        <a:bodyPr/>
        <a:lstStyle/>
        <a:p>
          <a:r>
            <a:rPr lang="es-MX"/>
            <a:t>dos o más raíces</a:t>
          </a:r>
        </a:p>
      </dgm:t>
    </dgm:pt>
    <dgm:pt modelId="{292A858A-D0B3-4C07-9A84-678D708A769E}" type="parTrans" cxnId="{0043BBBC-8863-42D3-899F-3FAA97FB86E1}">
      <dgm:prSet/>
      <dgm:spPr/>
      <dgm:t>
        <a:bodyPr/>
        <a:lstStyle/>
        <a:p>
          <a:endParaRPr lang="es-MX"/>
        </a:p>
      </dgm:t>
    </dgm:pt>
    <dgm:pt modelId="{2B6F7009-25D4-4894-8417-40072A5F179C}" type="sibTrans" cxnId="{0043BBBC-8863-42D3-899F-3FAA97FB86E1}">
      <dgm:prSet/>
      <dgm:spPr/>
      <dgm:t>
        <a:bodyPr/>
        <a:lstStyle/>
        <a:p>
          <a:endParaRPr lang="es-MX"/>
        </a:p>
      </dgm:t>
    </dgm:pt>
    <dgm:pt modelId="{46CA6D05-B29B-4E39-8587-809B1F9B55AA}">
      <dgm:prSet/>
      <dgm:spPr/>
      <dgm:t>
        <a:bodyPr/>
        <a:lstStyle/>
        <a:p>
          <a:r>
            <a:rPr lang="es-MX" b="1"/>
            <a:t>sol</a:t>
          </a:r>
        </a:p>
        <a:p>
          <a:r>
            <a:rPr lang="es-MX" b="1"/>
            <a:t>agu</a:t>
          </a:r>
          <a:r>
            <a:rPr lang="es-MX"/>
            <a:t>a</a:t>
          </a:r>
        </a:p>
      </dgm:t>
    </dgm:pt>
    <dgm:pt modelId="{8855DB76-E38D-407F-A2D6-4DA743147F8B}" type="parTrans" cxnId="{EA55F0DB-8027-415C-9E56-42BED33DCA2F}">
      <dgm:prSet/>
      <dgm:spPr/>
      <dgm:t>
        <a:bodyPr/>
        <a:lstStyle/>
        <a:p>
          <a:endParaRPr lang="es-MX"/>
        </a:p>
      </dgm:t>
    </dgm:pt>
    <dgm:pt modelId="{A335B936-615A-4356-A752-BB3A58900E65}" type="sibTrans" cxnId="{EA55F0DB-8027-415C-9E56-42BED33DCA2F}">
      <dgm:prSet/>
      <dgm:spPr/>
      <dgm:t>
        <a:bodyPr/>
        <a:lstStyle/>
        <a:p>
          <a:endParaRPr lang="es-MX"/>
        </a:p>
      </dgm:t>
    </dgm:pt>
    <dgm:pt modelId="{307B21C0-060E-491F-871E-CF7ED2A8541B}">
      <dgm:prSet/>
      <dgm:spPr/>
      <dgm:t>
        <a:bodyPr/>
        <a:lstStyle/>
        <a:p>
          <a:r>
            <a:rPr lang="es-MX"/>
            <a:t>b) con sufijo</a:t>
          </a:r>
        </a:p>
      </dgm:t>
    </dgm:pt>
    <dgm:pt modelId="{5DD712EB-B790-46F4-AF38-ED32C86417E0}" type="parTrans" cxnId="{95F0B24A-A918-4190-BEDE-C366AE9DE371}">
      <dgm:prSet/>
      <dgm:spPr/>
      <dgm:t>
        <a:bodyPr/>
        <a:lstStyle/>
        <a:p>
          <a:endParaRPr lang="es-MX"/>
        </a:p>
      </dgm:t>
    </dgm:pt>
    <dgm:pt modelId="{EA115A4A-C10D-453C-ADA1-674AE882C87B}" type="sibTrans" cxnId="{95F0B24A-A918-4190-BEDE-C366AE9DE371}">
      <dgm:prSet/>
      <dgm:spPr/>
      <dgm:t>
        <a:bodyPr/>
        <a:lstStyle/>
        <a:p>
          <a:endParaRPr lang="es-MX"/>
        </a:p>
      </dgm:t>
    </dgm:pt>
    <dgm:pt modelId="{6092FFE3-4099-4C15-ADC6-AFD4A551B157}">
      <dgm:prSet/>
      <dgm:spPr/>
      <dgm:t>
        <a:bodyPr/>
        <a:lstStyle/>
        <a:p>
          <a:r>
            <a:rPr lang="es-MX" b="1"/>
            <a:t>des</a:t>
          </a:r>
          <a:r>
            <a:rPr lang="es-MX"/>
            <a:t>agüe</a:t>
          </a:r>
        </a:p>
      </dgm:t>
    </dgm:pt>
    <dgm:pt modelId="{F66B3E04-A917-4CDC-B1D0-405935193567}" type="parTrans" cxnId="{32524070-8F89-4ADC-9B2E-A5E01E4A39B5}">
      <dgm:prSet/>
      <dgm:spPr/>
      <dgm:t>
        <a:bodyPr/>
        <a:lstStyle/>
        <a:p>
          <a:endParaRPr lang="es-MX"/>
        </a:p>
      </dgm:t>
    </dgm:pt>
    <dgm:pt modelId="{E0728709-5179-4C9D-9F54-78B7DA6F5B06}" type="sibTrans" cxnId="{32524070-8F89-4ADC-9B2E-A5E01E4A39B5}">
      <dgm:prSet/>
      <dgm:spPr/>
      <dgm:t>
        <a:bodyPr/>
        <a:lstStyle/>
        <a:p>
          <a:endParaRPr lang="es-MX"/>
        </a:p>
      </dgm:t>
    </dgm:pt>
    <dgm:pt modelId="{DA6D77D0-0D19-4782-98EF-F576D296521B}">
      <dgm:prSet/>
      <dgm:spPr/>
      <dgm:t>
        <a:bodyPr/>
        <a:lstStyle/>
        <a:p>
          <a:r>
            <a:rPr lang="es-MX"/>
            <a:t>sol</a:t>
          </a:r>
          <a:r>
            <a:rPr lang="es-MX" b="1"/>
            <a:t>ar</a:t>
          </a:r>
        </a:p>
      </dgm:t>
    </dgm:pt>
    <dgm:pt modelId="{AC27F6A5-7B5E-4406-82D3-64E5258095DE}" type="parTrans" cxnId="{9E8680F8-B296-4359-89A0-B311B65CC0BA}">
      <dgm:prSet/>
      <dgm:spPr/>
      <dgm:t>
        <a:bodyPr/>
        <a:lstStyle/>
        <a:p>
          <a:endParaRPr lang="es-MX"/>
        </a:p>
      </dgm:t>
    </dgm:pt>
    <dgm:pt modelId="{5855241C-EB1D-426F-82E2-3FEDB577F0D9}" type="sibTrans" cxnId="{9E8680F8-B296-4359-89A0-B311B65CC0BA}">
      <dgm:prSet/>
      <dgm:spPr/>
      <dgm:t>
        <a:bodyPr/>
        <a:lstStyle/>
        <a:p>
          <a:endParaRPr lang="es-MX"/>
        </a:p>
      </dgm:t>
    </dgm:pt>
    <dgm:pt modelId="{9BD0689D-4824-4EBB-BA0A-CF999F9B0468}">
      <dgm:prSet/>
      <dgm:spPr/>
      <dgm:t>
        <a:bodyPr/>
        <a:lstStyle/>
        <a:p>
          <a:r>
            <a:rPr lang="es-MX" dirty="0"/>
            <a:t>par</a:t>
          </a:r>
          <a:r>
            <a:rPr lang="es-MX" b="1" dirty="0"/>
            <a:t>aguas</a:t>
          </a:r>
        </a:p>
        <a:p>
          <a:r>
            <a:rPr lang="es-MX" b="1" dirty="0"/>
            <a:t>punti</a:t>
          </a:r>
          <a:r>
            <a:rPr lang="es-MX" b="0" dirty="0"/>
            <a:t>agudo</a:t>
          </a:r>
        </a:p>
      </dgm:t>
    </dgm:pt>
    <dgm:pt modelId="{412BB63C-F4FD-42C0-8952-4679D84289E5}" type="parTrans" cxnId="{C6B261FE-B084-42E1-9C55-8D964D101234}">
      <dgm:prSet/>
      <dgm:spPr/>
      <dgm:t>
        <a:bodyPr/>
        <a:lstStyle/>
        <a:p>
          <a:endParaRPr lang="es-MX"/>
        </a:p>
      </dgm:t>
    </dgm:pt>
    <dgm:pt modelId="{387B6695-DAA8-477F-984E-D573028920BA}" type="sibTrans" cxnId="{C6B261FE-B084-42E1-9C55-8D964D101234}">
      <dgm:prSet/>
      <dgm:spPr/>
      <dgm:t>
        <a:bodyPr/>
        <a:lstStyle/>
        <a:p>
          <a:endParaRPr lang="es-MX"/>
        </a:p>
      </dgm:t>
    </dgm:pt>
    <dgm:pt modelId="{F705E99A-9C1D-404E-B6CD-B93A384530EC}">
      <dgm:prSet phldrT="[Texto]"/>
      <dgm:spPr/>
      <dgm:t>
        <a:bodyPr/>
        <a:lstStyle/>
        <a:p>
          <a:r>
            <a:rPr lang="es-MX"/>
            <a:t>una sola raíz</a:t>
          </a:r>
        </a:p>
      </dgm:t>
    </dgm:pt>
    <dgm:pt modelId="{E395288C-A7B9-4E94-A890-51B4D1463CF9}" type="sibTrans" cxnId="{477B5486-4FDA-438B-87AA-29222D8BA626}">
      <dgm:prSet/>
      <dgm:spPr/>
      <dgm:t>
        <a:bodyPr/>
        <a:lstStyle/>
        <a:p>
          <a:endParaRPr lang="es-MX"/>
        </a:p>
      </dgm:t>
    </dgm:pt>
    <dgm:pt modelId="{5529E345-AE55-422E-8C5B-80B23F10ABB8}" type="parTrans" cxnId="{477B5486-4FDA-438B-87AA-29222D8BA626}">
      <dgm:prSet/>
      <dgm:spPr/>
      <dgm:t>
        <a:bodyPr/>
        <a:lstStyle/>
        <a:p>
          <a:endParaRPr lang="es-MX"/>
        </a:p>
      </dgm:t>
    </dgm:pt>
    <dgm:pt modelId="{565C43DF-DD93-460F-8054-07F15C867F09}">
      <dgm:prSet/>
      <dgm:spPr/>
      <dgm:t>
        <a:bodyPr/>
        <a:lstStyle/>
        <a:p>
          <a:r>
            <a:rPr lang="es-MX"/>
            <a:t>c)con prefijo y sufijo</a:t>
          </a:r>
        </a:p>
      </dgm:t>
    </dgm:pt>
    <dgm:pt modelId="{A644E502-253C-4962-9FE5-C34812953654}" type="parTrans" cxnId="{EBF7BDA1-5CDE-4EF8-BF35-354EFECCCF98}">
      <dgm:prSet/>
      <dgm:spPr/>
      <dgm:t>
        <a:bodyPr/>
        <a:lstStyle/>
        <a:p>
          <a:endParaRPr lang="es-MX"/>
        </a:p>
      </dgm:t>
    </dgm:pt>
    <dgm:pt modelId="{696C3625-8635-437D-B716-8886D8C7FC5E}" type="sibTrans" cxnId="{EBF7BDA1-5CDE-4EF8-BF35-354EFECCCF98}">
      <dgm:prSet/>
      <dgm:spPr/>
      <dgm:t>
        <a:bodyPr/>
        <a:lstStyle/>
        <a:p>
          <a:endParaRPr lang="es-MX"/>
        </a:p>
      </dgm:t>
    </dgm:pt>
    <dgm:pt modelId="{FC13CF28-4A20-40AF-BE04-321AEAD177FF}">
      <dgm:prSet custT="1"/>
      <dgm:spPr/>
      <dgm:t>
        <a:bodyPr/>
        <a:lstStyle/>
        <a:p>
          <a:r>
            <a:rPr lang="es-MX" sz="1700" b="1" dirty="0"/>
            <a:t>des</a:t>
          </a:r>
          <a:r>
            <a:rPr lang="es-MX" sz="1700" dirty="0"/>
            <a:t>agu</a:t>
          </a:r>
          <a:r>
            <a:rPr lang="es-MX" sz="1700" b="1" dirty="0"/>
            <a:t>ar</a:t>
          </a:r>
        </a:p>
        <a:p>
          <a:r>
            <a:rPr lang="es-MX" sz="1700" b="1" dirty="0"/>
            <a:t>in</a:t>
          </a:r>
          <a:r>
            <a:rPr lang="es-MX" sz="1700" b="0" dirty="0"/>
            <a:t>sol</a:t>
          </a:r>
          <a:r>
            <a:rPr lang="es-MX" sz="1700" b="1" dirty="0"/>
            <a:t>ada</a:t>
          </a:r>
        </a:p>
      </dgm:t>
    </dgm:pt>
    <dgm:pt modelId="{6246F69A-ECE7-4048-A7EC-EBB2F354A22C}" type="parTrans" cxnId="{1BC817F4-B858-4346-A2B6-34D51997C280}">
      <dgm:prSet/>
      <dgm:spPr/>
      <dgm:t>
        <a:bodyPr/>
        <a:lstStyle/>
        <a:p>
          <a:endParaRPr lang="es-MX"/>
        </a:p>
      </dgm:t>
    </dgm:pt>
    <dgm:pt modelId="{BDB9C6ED-207D-4111-9E3E-A786C9DE73A8}" type="sibTrans" cxnId="{1BC817F4-B858-4346-A2B6-34D51997C280}">
      <dgm:prSet/>
      <dgm:spPr/>
      <dgm:t>
        <a:bodyPr/>
        <a:lstStyle/>
        <a:p>
          <a:endParaRPr lang="es-MX"/>
        </a:p>
      </dgm:t>
    </dgm:pt>
    <dgm:pt modelId="{66CA14CA-A4C7-4461-8C4C-0C43566DA17C}" type="pres">
      <dgm:prSet presAssocID="{9E6B90CA-6AA6-4D76-B400-5580CA13D4A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12AA9DE-48BE-4FC8-9BE3-DEDA57D64FF6}" type="pres">
      <dgm:prSet presAssocID="{C92A9D0C-84C7-434C-A96E-7A5A5900ACB6}" presName="root1" presStyleCnt="0"/>
      <dgm:spPr/>
    </dgm:pt>
    <dgm:pt modelId="{C968EBE9-1FF6-4BAF-AE6E-666B3CBF1006}" type="pres">
      <dgm:prSet presAssocID="{C92A9D0C-84C7-434C-A96E-7A5A5900ACB6}" presName="LevelOneTextNode" presStyleLbl="node0" presStyleIdx="0" presStyleCnt="1">
        <dgm:presLayoutVars>
          <dgm:chPref val="3"/>
        </dgm:presLayoutVars>
      </dgm:prSet>
      <dgm:spPr/>
    </dgm:pt>
    <dgm:pt modelId="{2ABCDC46-73C7-4BDB-9B7F-690797768975}" type="pres">
      <dgm:prSet presAssocID="{C92A9D0C-84C7-434C-A96E-7A5A5900ACB6}" presName="level2hierChild" presStyleCnt="0"/>
      <dgm:spPr/>
    </dgm:pt>
    <dgm:pt modelId="{31F272ED-D743-445A-99C3-2F0659E1B636}" type="pres">
      <dgm:prSet presAssocID="{D0A44E4F-71AA-4BFD-9CAF-C3B02DA64B21}" presName="conn2-1" presStyleLbl="parChTrans1D2" presStyleIdx="0" presStyleCnt="3"/>
      <dgm:spPr/>
    </dgm:pt>
    <dgm:pt modelId="{E294A331-8688-41BE-84D4-78BB1F4DC5E9}" type="pres">
      <dgm:prSet presAssocID="{D0A44E4F-71AA-4BFD-9CAF-C3B02DA64B21}" presName="connTx" presStyleLbl="parChTrans1D2" presStyleIdx="0" presStyleCnt="3"/>
      <dgm:spPr/>
    </dgm:pt>
    <dgm:pt modelId="{8B296186-256B-4FE9-8E1E-0240E28FD5A3}" type="pres">
      <dgm:prSet presAssocID="{28E68610-3E17-4DF8-81AC-B8C9379FC7B9}" presName="root2" presStyleCnt="0"/>
      <dgm:spPr/>
    </dgm:pt>
    <dgm:pt modelId="{624DACE9-0B3B-4B32-8B01-31A2C11EDAA2}" type="pres">
      <dgm:prSet presAssocID="{28E68610-3E17-4DF8-81AC-B8C9379FC7B9}" presName="LevelTwoTextNode" presStyleLbl="node2" presStyleIdx="0" presStyleCnt="3" custLinFactNeighborX="-660" custLinFactNeighborY="-17170">
        <dgm:presLayoutVars>
          <dgm:chPref val="3"/>
        </dgm:presLayoutVars>
      </dgm:prSet>
      <dgm:spPr/>
    </dgm:pt>
    <dgm:pt modelId="{209A473D-CCCD-4231-AEB0-FD1DE4C87934}" type="pres">
      <dgm:prSet presAssocID="{28E68610-3E17-4DF8-81AC-B8C9379FC7B9}" presName="level3hierChild" presStyleCnt="0"/>
      <dgm:spPr/>
    </dgm:pt>
    <dgm:pt modelId="{0FBE774D-3D5B-4B98-BFF1-CCA82A783ED8}" type="pres">
      <dgm:prSet presAssocID="{5529E345-AE55-422E-8C5B-80B23F10ABB8}" presName="conn2-1" presStyleLbl="parChTrans1D3" presStyleIdx="0" presStyleCnt="5"/>
      <dgm:spPr/>
    </dgm:pt>
    <dgm:pt modelId="{4A00C1AB-6A6F-46CA-BEAA-2BA7261D9E34}" type="pres">
      <dgm:prSet presAssocID="{5529E345-AE55-422E-8C5B-80B23F10ABB8}" presName="connTx" presStyleLbl="parChTrans1D3" presStyleIdx="0" presStyleCnt="5"/>
      <dgm:spPr/>
    </dgm:pt>
    <dgm:pt modelId="{BD43B919-2BC4-4AA1-8E5D-D70D2032F207}" type="pres">
      <dgm:prSet presAssocID="{F705E99A-9C1D-404E-B6CD-B93A384530EC}" presName="root2" presStyleCnt="0"/>
      <dgm:spPr/>
    </dgm:pt>
    <dgm:pt modelId="{A2743D83-8403-4576-919C-BA6CCAD55BA2}" type="pres">
      <dgm:prSet presAssocID="{F705E99A-9C1D-404E-B6CD-B93A384530EC}" presName="LevelTwoTextNode" presStyleLbl="node3" presStyleIdx="0" presStyleCnt="5" custLinFactNeighborX="-21793" custLinFactNeighborY="-18491">
        <dgm:presLayoutVars>
          <dgm:chPref val="3"/>
        </dgm:presLayoutVars>
      </dgm:prSet>
      <dgm:spPr/>
    </dgm:pt>
    <dgm:pt modelId="{49D2B441-9464-4170-A71F-22CC2BCA581B}" type="pres">
      <dgm:prSet presAssocID="{F705E99A-9C1D-404E-B6CD-B93A384530EC}" presName="level3hierChild" presStyleCnt="0"/>
      <dgm:spPr/>
    </dgm:pt>
    <dgm:pt modelId="{C8DA71CA-EA11-428E-9980-F78BA859A0EE}" type="pres">
      <dgm:prSet presAssocID="{8855DB76-E38D-407F-A2D6-4DA743147F8B}" presName="conn2-1" presStyleLbl="parChTrans1D4" presStyleIdx="0" presStyleCnt="5"/>
      <dgm:spPr/>
    </dgm:pt>
    <dgm:pt modelId="{F76380B5-3303-4AAD-A63D-432586E62E22}" type="pres">
      <dgm:prSet presAssocID="{8855DB76-E38D-407F-A2D6-4DA743147F8B}" presName="connTx" presStyleLbl="parChTrans1D4" presStyleIdx="0" presStyleCnt="5"/>
      <dgm:spPr/>
    </dgm:pt>
    <dgm:pt modelId="{0FF912B5-4E03-4E50-9040-61F41A21D4DC}" type="pres">
      <dgm:prSet presAssocID="{46CA6D05-B29B-4E39-8587-809B1F9B55AA}" presName="root2" presStyleCnt="0"/>
      <dgm:spPr/>
    </dgm:pt>
    <dgm:pt modelId="{261F6299-7DF1-41E7-AD34-F57E30CA03BF}" type="pres">
      <dgm:prSet presAssocID="{46CA6D05-B29B-4E39-8587-809B1F9B55AA}" presName="LevelTwoTextNode" presStyleLbl="node4" presStyleIdx="0" presStyleCnt="5" custLinFactNeighborX="-38829" custLinFactNeighborY="-18060">
        <dgm:presLayoutVars>
          <dgm:chPref val="3"/>
        </dgm:presLayoutVars>
      </dgm:prSet>
      <dgm:spPr/>
    </dgm:pt>
    <dgm:pt modelId="{45360A86-1B4A-4829-8D7F-CBFDCA4A8691}" type="pres">
      <dgm:prSet presAssocID="{46CA6D05-B29B-4E39-8587-809B1F9B55AA}" presName="level3hierChild" presStyleCnt="0"/>
      <dgm:spPr/>
    </dgm:pt>
    <dgm:pt modelId="{36833124-AE6A-45AE-9043-FC2C0AFFC3F6}" type="pres">
      <dgm:prSet presAssocID="{6D495D8A-0EC3-4025-950A-1915CF938887}" presName="conn2-1" presStyleLbl="parChTrans1D2" presStyleIdx="1" presStyleCnt="3"/>
      <dgm:spPr/>
    </dgm:pt>
    <dgm:pt modelId="{EA611807-4FBE-4389-B748-0BE437590938}" type="pres">
      <dgm:prSet presAssocID="{6D495D8A-0EC3-4025-950A-1915CF938887}" presName="connTx" presStyleLbl="parChTrans1D2" presStyleIdx="1" presStyleCnt="3"/>
      <dgm:spPr/>
    </dgm:pt>
    <dgm:pt modelId="{8CF5372C-5CDC-4C48-B782-CC23B67BDDC6}" type="pres">
      <dgm:prSet presAssocID="{A3E983E9-847F-4C3D-AE55-A66E87465255}" presName="root2" presStyleCnt="0"/>
      <dgm:spPr/>
    </dgm:pt>
    <dgm:pt modelId="{69A73E0E-6CF3-403B-AEA1-8F908872F090}" type="pres">
      <dgm:prSet presAssocID="{A3E983E9-847F-4C3D-AE55-A66E87465255}" presName="LevelTwoTextNode" presStyleLbl="node2" presStyleIdx="1" presStyleCnt="3" custLinFactNeighborX="-7271" custLinFactNeighborY="-1497">
        <dgm:presLayoutVars>
          <dgm:chPref val="3"/>
        </dgm:presLayoutVars>
      </dgm:prSet>
      <dgm:spPr/>
    </dgm:pt>
    <dgm:pt modelId="{C8D28DE6-3DFA-469A-BF52-32028BAEF0DF}" type="pres">
      <dgm:prSet presAssocID="{A3E983E9-847F-4C3D-AE55-A66E87465255}" presName="level3hierChild" presStyleCnt="0"/>
      <dgm:spPr/>
    </dgm:pt>
    <dgm:pt modelId="{6CF058B4-42A3-4564-B057-4508A1EDE658}" type="pres">
      <dgm:prSet presAssocID="{5B96D72F-EF58-45E1-B27D-F80AB41C12AC}" presName="conn2-1" presStyleLbl="parChTrans1D3" presStyleIdx="1" presStyleCnt="5"/>
      <dgm:spPr/>
    </dgm:pt>
    <dgm:pt modelId="{C7397969-4190-4321-B545-E03A91786C92}" type="pres">
      <dgm:prSet presAssocID="{5B96D72F-EF58-45E1-B27D-F80AB41C12AC}" presName="connTx" presStyleLbl="parChTrans1D3" presStyleIdx="1" presStyleCnt="5"/>
      <dgm:spPr/>
    </dgm:pt>
    <dgm:pt modelId="{0BFA67AE-6838-4D5E-A5E0-A48564D70AF4}" type="pres">
      <dgm:prSet presAssocID="{082306E9-D6A4-4382-9770-F927E672E468}" presName="root2" presStyleCnt="0"/>
      <dgm:spPr/>
    </dgm:pt>
    <dgm:pt modelId="{BD124909-0372-4A2F-A268-16207E584EF3}" type="pres">
      <dgm:prSet presAssocID="{082306E9-D6A4-4382-9770-F927E672E468}" presName="LevelTwoTextNode" presStyleLbl="node3" presStyleIdx="1" presStyleCnt="5" custLinFactNeighborX="-20472">
        <dgm:presLayoutVars>
          <dgm:chPref val="3"/>
        </dgm:presLayoutVars>
      </dgm:prSet>
      <dgm:spPr/>
    </dgm:pt>
    <dgm:pt modelId="{43676282-CD0A-47B0-8A77-E58B9A88014B}" type="pres">
      <dgm:prSet presAssocID="{082306E9-D6A4-4382-9770-F927E672E468}" presName="level3hierChild" presStyleCnt="0"/>
      <dgm:spPr/>
    </dgm:pt>
    <dgm:pt modelId="{F5927411-F1F6-401F-9028-31F105CE4A75}" type="pres">
      <dgm:prSet presAssocID="{F66B3E04-A917-4CDC-B1D0-405935193567}" presName="conn2-1" presStyleLbl="parChTrans1D4" presStyleIdx="1" presStyleCnt="5"/>
      <dgm:spPr/>
    </dgm:pt>
    <dgm:pt modelId="{517719E4-B0DB-426B-8CB2-61FFCFFD31E5}" type="pres">
      <dgm:prSet presAssocID="{F66B3E04-A917-4CDC-B1D0-405935193567}" presName="connTx" presStyleLbl="parChTrans1D4" presStyleIdx="1" presStyleCnt="5"/>
      <dgm:spPr/>
    </dgm:pt>
    <dgm:pt modelId="{44604184-0DD2-44B9-BF6B-16587FB1AACA}" type="pres">
      <dgm:prSet presAssocID="{6092FFE3-4099-4C15-ADC6-AFD4A551B157}" presName="root2" presStyleCnt="0"/>
      <dgm:spPr/>
    </dgm:pt>
    <dgm:pt modelId="{C5BB9C87-791B-48F7-8CD3-4A275794148A}" type="pres">
      <dgm:prSet presAssocID="{6092FFE3-4099-4C15-ADC6-AFD4A551B157}" presName="LevelTwoTextNode" presStyleLbl="node4" presStyleIdx="1" presStyleCnt="5" custLinFactNeighborX="-35554" custLinFactNeighborY="602">
        <dgm:presLayoutVars>
          <dgm:chPref val="3"/>
        </dgm:presLayoutVars>
      </dgm:prSet>
      <dgm:spPr/>
    </dgm:pt>
    <dgm:pt modelId="{B9EA811A-98ED-41AC-BA76-100C68E15475}" type="pres">
      <dgm:prSet presAssocID="{6092FFE3-4099-4C15-ADC6-AFD4A551B157}" presName="level3hierChild" presStyleCnt="0"/>
      <dgm:spPr/>
    </dgm:pt>
    <dgm:pt modelId="{7DAA40C0-9F46-431A-9E1C-73537AE705DD}" type="pres">
      <dgm:prSet presAssocID="{5DD712EB-B790-46F4-AF38-ED32C86417E0}" presName="conn2-1" presStyleLbl="parChTrans1D3" presStyleIdx="2" presStyleCnt="5"/>
      <dgm:spPr/>
    </dgm:pt>
    <dgm:pt modelId="{92D2F142-E46A-478D-97BC-1B70A5F1DDA5}" type="pres">
      <dgm:prSet presAssocID="{5DD712EB-B790-46F4-AF38-ED32C86417E0}" presName="connTx" presStyleLbl="parChTrans1D3" presStyleIdx="2" presStyleCnt="5"/>
      <dgm:spPr/>
    </dgm:pt>
    <dgm:pt modelId="{49B872D8-8118-4ED9-B977-F0E703DE818E}" type="pres">
      <dgm:prSet presAssocID="{307B21C0-060E-491F-871E-CF7ED2A8541B}" presName="root2" presStyleCnt="0"/>
      <dgm:spPr/>
    </dgm:pt>
    <dgm:pt modelId="{EAF2055C-7B1F-454B-96D0-044825B6252C}" type="pres">
      <dgm:prSet presAssocID="{307B21C0-060E-491F-871E-CF7ED2A8541B}" presName="LevelTwoTextNode" presStyleLbl="node3" presStyleIdx="2" presStyleCnt="5" custLinFactNeighborX="-21672" custLinFactNeighborY="-1806">
        <dgm:presLayoutVars>
          <dgm:chPref val="3"/>
        </dgm:presLayoutVars>
      </dgm:prSet>
      <dgm:spPr/>
    </dgm:pt>
    <dgm:pt modelId="{B01A0DA6-0AF1-4DF0-97C4-7F7F80DBB509}" type="pres">
      <dgm:prSet presAssocID="{307B21C0-060E-491F-871E-CF7ED2A8541B}" presName="level3hierChild" presStyleCnt="0"/>
      <dgm:spPr/>
    </dgm:pt>
    <dgm:pt modelId="{92CC445E-55FA-4B01-B866-B7A69E3AB0D4}" type="pres">
      <dgm:prSet presAssocID="{AC27F6A5-7B5E-4406-82D3-64E5258095DE}" presName="conn2-1" presStyleLbl="parChTrans1D4" presStyleIdx="2" presStyleCnt="5"/>
      <dgm:spPr/>
    </dgm:pt>
    <dgm:pt modelId="{7B933C72-0ED0-4B05-9AEA-5D8FD538972B}" type="pres">
      <dgm:prSet presAssocID="{AC27F6A5-7B5E-4406-82D3-64E5258095DE}" presName="connTx" presStyleLbl="parChTrans1D4" presStyleIdx="2" presStyleCnt="5"/>
      <dgm:spPr/>
    </dgm:pt>
    <dgm:pt modelId="{2DA419D0-475E-43EB-A19B-01EB1B2F587A}" type="pres">
      <dgm:prSet presAssocID="{DA6D77D0-0D19-4782-98EF-F576D296521B}" presName="root2" presStyleCnt="0"/>
      <dgm:spPr/>
    </dgm:pt>
    <dgm:pt modelId="{8C4AC6A6-E635-4AC0-91A6-4D3BB3F00275}" type="pres">
      <dgm:prSet presAssocID="{DA6D77D0-0D19-4782-98EF-F576D296521B}" presName="LevelTwoTextNode" presStyleLbl="node4" presStyleIdx="2" presStyleCnt="5" custLinFactNeighborX="-30451">
        <dgm:presLayoutVars>
          <dgm:chPref val="3"/>
        </dgm:presLayoutVars>
      </dgm:prSet>
      <dgm:spPr/>
    </dgm:pt>
    <dgm:pt modelId="{098BEA87-071A-4382-BE38-1577135ABD09}" type="pres">
      <dgm:prSet presAssocID="{DA6D77D0-0D19-4782-98EF-F576D296521B}" presName="level3hierChild" presStyleCnt="0"/>
      <dgm:spPr/>
    </dgm:pt>
    <dgm:pt modelId="{CCCB62FD-4532-4E88-953A-331D81152718}" type="pres">
      <dgm:prSet presAssocID="{A644E502-253C-4962-9FE5-C34812953654}" presName="conn2-1" presStyleLbl="parChTrans1D3" presStyleIdx="3" presStyleCnt="5"/>
      <dgm:spPr/>
    </dgm:pt>
    <dgm:pt modelId="{7EEAE2D8-F1AF-4A29-98FC-15BCE6E81752}" type="pres">
      <dgm:prSet presAssocID="{A644E502-253C-4962-9FE5-C34812953654}" presName="connTx" presStyleLbl="parChTrans1D3" presStyleIdx="3" presStyleCnt="5"/>
      <dgm:spPr/>
    </dgm:pt>
    <dgm:pt modelId="{982F9433-4B91-4D03-B009-C89CAECAF3EB}" type="pres">
      <dgm:prSet presAssocID="{565C43DF-DD93-460F-8054-07F15C867F09}" presName="root2" presStyleCnt="0"/>
      <dgm:spPr/>
    </dgm:pt>
    <dgm:pt modelId="{38CCC817-3F16-4D6F-B949-99972C7406C1}" type="pres">
      <dgm:prSet presAssocID="{565C43DF-DD93-460F-8054-07F15C867F09}" presName="LevelTwoTextNode" presStyleLbl="node3" presStyleIdx="3" presStyleCnt="5" custLinFactNeighborX="-20468" custLinFactNeighborY="-2408">
        <dgm:presLayoutVars>
          <dgm:chPref val="3"/>
        </dgm:presLayoutVars>
      </dgm:prSet>
      <dgm:spPr/>
    </dgm:pt>
    <dgm:pt modelId="{95633A85-BEB2-41C6-860B-EDEFD2D8C151}" type="pres">
      <dgm:prSet presAssocID="{565C43DF-DD93-460F-8054-07F15C867F09}" presName="level3hierChild" presStyleCnt="0"/>
      <dgm:spPr/>
    </dgm:pt>
    <dgm:pt modelId="{FE500111-1E6B-43C5-A3E1-E28C3A6274D8}" type="pres">
      <dgm:prSet presAssocID="{6246F69A-ECE7-4048-A7EC-EBB2F354A22C}" presName="conn2-1" presStyleLbl="parChTrans1D4" presStyleIdx="3" presStyleCnt="5"/>
      <dgm:spPr/>
    </dgm:pt>
    <dgm:pt modelId="{1AAC7F90-7D55-4B5C-8E2F-87A76F09BC74}" type="pres">
      <dgm:prSet presAssocID="{6246F69A-ECE7-4048-A7EC-EBB2F354A22C}" presName="connTx" presStyleLbl="parChTrans1D4" presStyleIdx="3" presStyleCnt="5"/>
      <dgm:spPr/>
    </dgm:pt>
    <dgm:pt modelId="{88D6669B-B18A-430E-8550-7DA783F67105}" type="pres">
      <dgm:prSet presAssocID="{FC13CF28-4A20-40AF-BE04-321AEAD177FF}" presName="root2" presStyleCnt="0"/>
      <dgm:spPr/>
    </dgm:pt>
    <dgm:pt modelId="{7E1AC895-911A-4729-AAC0-340CC0946FCE}" type="pres">
      <dgm:prSet presAssocID="{FC13CF28-4A20-40AF-BE04-321AEAD177FF}" presName="LevelTwoTextNode" presStyleLbl="node4" presStyleIdx="3" presStyleCnt="5" custLinFactNeighborX="-28307" custLinFactNeighborY="3612">
        <dgm:presLayoutVars>
          <dgm:chPref val="3"/>
        </dgm:presLayoutVars>
      </dgm:prSet>
      <dgm:spPr/>
    </dgm:pt>
    <dgm:pt modelId="{9CFEBA7C-6EA5-46A4-8F21-9F334F93AAA3}" type="pres">
      <dgm:prSet presAssocID="{FC13CF28-4A20-40AF-BE04-321AEAD177FF}" presName="level3hierChild" presStyleCnt="0"/>
      <dgm:spPr/>
    </dgm:pt>
    <dgm:pt modelId="{1362864B-C0AE-4190-B250-82DBFF8B2C5E}" type="pres">
      <dgm:prSet presAssocID="{CCDD987C-51E9-421E-8474-FA21EA3A4229}" presName="conn2-1" presStyleLbl="parChTrans1D2" presStyleIdx="2" presStyleCnt="3"/>
      <dgm:spPr/>
    </dgm:pt>
    <dgm:pt modelId="{5305E4F8-30C6-4FE4-B9C9-EF15EF6C5D7B}" type="pres">
      <dgm:prSet presAssocID="{CCDD987C-51E9-421E-8474-FA21EA3A4229}" presName="connTx" presStyleLbl="parChTrans1D2" presStyleIdx="2" presStyleCnt="3"/>
      <dgm:spPr/>
    </dgm:pt>
    <dgm:pt modelId="{6F5BEED3-F097-4FA4-8858-7A69D89F75E6}" type="pres">
      <dgm:prSet presAssocID="{865E4F5A-506D-45C1-8DD3-8EC04C0EE8E5}" presName="root2" presStyleCnt="0"/>
      <dgm:spPr/>
    </dgm:pt>
    <dgm:pt modelId="{B8AFFDB6-8586-4FEB-89C2-63E2026D47F9}" type="pres">
      <dgm:prSet presAssocID="{865E4F5A-506D-45C1-8DD3-8EC04C0EE8E5}" presName="LevelTwoTextNode" presStyleLbl="node2" presStyleIdx="2" presStyleCnt="3" custLinFactNeighborX="-4634" custLinFactNeighborY="30222">
        <dgm:presLayoutVars>
          <dgm:chPref val="3"/>
        </dgm:presLayoutVars>
      </dgm:prSet>
      <dgm:spPr/>
    </dgm:pt>
    <dgm:pt modelId="{6FD112EA-A156-43F2-ABBE-A8545A35E5C3}" type="pres">
      <dgm:prSet presAssocID="{865E4F5A-506D-45C1-8DD3-8EC04C0EE8E5}" presName="level3hierChild" presStyleCnt="0"/>
      <dgm:spPr/>
    </dgm:pt>
    <dgm:pt modelId="{6BA45BD6-26EF-497D-96B7-CD88CBF5C9ED}" type="pres">
      <dgm:prSet presAssocID="{292A858A-D0B3-4C07-9A84-678D708A769E}" presName="conn2-1" presStyleLbl="parChTrans1D3" presStyleIdx="4" presStyleCnt="5"/>
      <dgm:spPr/>
    </dgm:pt>
    <dgm:pt modelId="{D416EF1A-F529-4836-B540-436605FF93A4}" type="pres">
      <dgm:prSet presAssocID="{292A858A-D0B3-4C07-9A84-678D708A769E}" presName="connTx" presStyleLbl="parChTrans1D3" presStyleIdx="4" presStyleCnt="5"/>
      <dgm:spPr/>
    </dgm:pt>
    <dgm:pt modelId="{A5D5FD8E-341E-4300-A4AB-24FD68B2B060}" type="pres">
      <dgm:prSet presAssocID="{71006D23-BE2A-443B-A06A-56388A264597}" presName="root2" presStyleCnt="0"/>
      <dgm:spPr/>
    </dgm:pt>
    <dgm:pt modelId="{46FC600D-17A3-4C99-A09E-F2C20ECDE6E7}" type="pres">
      <dgm:prSet presAssocID="{71006D23-BE2A-443B-A06A-56388A264597}" presName="LevelTwoTextNode" presStyleLbl="node3" presStyleIdx="4" presStyleCnt="5" custLinFactNeighborX="-20472" custLinFactNeighborY="30377">
        <dgm:presLayoutVars>
          <dgm:chPref val="3"/>
        </dgm:presLayoutVars>
      </dgm:prSet>
      <dgm:spPr/>
    </dgm:pt>
    <dgm:pt modelId="{2AA0AF80-CCB6-4722-BA86-C4F179A8F077}" type="pres">
      <dgm:prSet presAssocID="{71006D23-BE2A-443B-A06A-56388A264597}" presName="level3hierChild" presStyleCnt="0"/>
      <dgm:spPr/>
    </dgm:pt>
    <dgm:pt modelId="{4BF53AA6-820A-4213-B678-B1DFD1A083D7}" type="pres">
      <dgm:prSet presAssocID="{412BB63C-F4FD-42C0-8952-4679D84289E5}" presName="conn2-1" presStyleLbl="parChTrans1D4" presStyleIdx="4" presStyleCnt="5"/>
      <dgm:spPr/>
    </dgm:pt>
    <dgm:pt modelId="{FCC1E4D3-F943-4AFC-A6D0-E0ECF7A26B73}" type="pres">
      <dgm:prSet presAssocID="{412BB63C-F4FD-42C0-8952-4679D84289E5}" presName="connTx" presStyleLbl="parChTrans1D4" presStyleIdx="4" presStyleCnt="5"/>
      <dgm:spPr/>
    </dgm:pt>
    <dgm:pt modelId="{205D4F19-6F2C-4583-9EAA-EA7AE848D67D}" type="pres">
      <dgm:prSet presAssocID="{9BD0689D-4824-4EBB-BA0A-CF999F9B0468}" presName="root2" presStyleCnt="0"/>
      <dgm:spPr/>
    </dgm:pt>
    <dgm:pt modelId="{07569FD8-9428-4474-B290-581D9A62D4C6}" type="pres">
      <dgm:prSet presAssocID="{9BD0689D-4824-4EBB-BA0A-CF999F9B0468}" presName="LevelTwoTextNode" presStyleLbl="node4" presStyleIdx="4" presStyleCnt="5" custLinFactNeighborX="-30451" custLinFactNeighborY="8999">
        <dgm:presLayoutVars>
          <dgm:chPref val="3"/>
        </dgm:presLayoutVars>
      </dgm:prSet>
      <dgm:spPr/>
    </dgm:pt>
    <dgm:pt modelId="{978A5EBE-D2CB-43EA-8029-CD78842E5CFC}" type="pres">
      <dgm:prSet presAssocID="{9BD0689D-4824-4EBB-BA0A-CF999F9B0468}" presName="level3hierChild" presStyleCnt="0"/>
      <dgm:spPr/>
    </dgm:pt>
  </dgm:ptLst>
  <dgm:cxnLst>
    <dgm:cxn modelId="{7838E702-3932-4AE7-90DF-D243B869898A}" type="presOf" srcId="{F705E99A-9C1D-404E-B6CD-B93A384530EC}" destId="{A2743D83-8403-4576-919C-BA6CCAD55BA2}" srcOrd="0" destOrd="0" presId="urn:microsoft.com/office/officeart/2005/8/layout/hierarchy2"/>
    <dgm:cxn modelId="{A8D00B06-6B59-4DC7-9E60-69E72407AA69}" type="presOf" srcId="{082306E9-D6A4-4382-9770-F927E672E468}" destId="{BD124909-0372-4A2F-A268-16207E584EF3}" srcOrd="0" destOrd="0" presId="urn:microsoft.com/office/officeart/2005/8/layout/hierarchy2"/>
    <dgm:cxn modelId="{8F7EEB08-0D96-47D4-B28E-EB96B918B138}" type="presOf" srcId="{6246F69A-ECE7-4048-A7EC-EBB2F354A22C}" destId="{1AAC7F90-7D55-4B5C-8E2F-87A76F09BC74}" srcOrd="1" destOrd="0" presId="urn:microsoft.com/office/officeart/2005/8/layout/hierarchy2"/>
    <dgm:cxn modelId="{B1D8E70B-02D2-4CBE-8B84-AAA7AAD2D03B}" type="presOf" srcId="{F66B3E04-A917-4CDC-B1D0-405935193567}" destId="{517719E4-B0DB-426B-8CB2-61FFCFFD31E5}" srcOrd="1" destOrd="0" presId="urn:microsoft.com/office/officeart/2005/8/layout/hierarchy2"/>
    <dgm:cxn modelId="{ECBA1E0E-37E1-4142-BCDD-AFE57B7221C6}" type="presOf" srcId="{565C43DF-DD93-460F-8054-07F15C867F09}" destId="{38CCC817-3F16-4D6F-B949-99972C7406C1}" srcOrd="0" destOrd="0" presId="urn:microsoft.com/office/officeart/2005/8/layout/hierarchy2"/>
    <dgm:cxn modelId="{B9A6430F-2D84-4E8D-9386-1EC18D1C0D8C}" srcId="{C92A9D0C-84C7-434C-A96E-7A5A5900ACB6}" destId="{28E68610-3E17-4DF8-81AC-B8C9379FC7B9}" srcOrd="0" destOrd="0" parTransId="{D0A44E4F-71AA-4BFD-9CAF-C3B02DA64B21}" sibTransId="{D8D17399-523B-47B5-A32E-F7049393A5FF}"/>
    <dgm:cxn modelId="{24646111-01F6-42D5-AB54-0F0BF911C892}" type="presOf" srcId="{CCDD987C-51E9-421E-8474-FA21EA3A4229}" destId="{5305E4F8-30C6-4FE4-B9C9-EF15EF6C5D7B}" srcOrd="1" destOrd="0" presId="urn:microsoft.com/office/officeart/2005/8/layout/hierarchy2"/>
    <dgm:cxn modelId="{DBDAF218-844C-45F5-B39F-8BFB72CB0F49}" type="presOf" srcId="{C92A9D0C-84C7-434C-A96E-7A5A5900ACB6}" destId="{C968EBE9-1FF6-4BAF-AE6E-666B3CBF1006}" srcOrd="0" destOrd="0" presId="urn:microsoft.com/office/officeart/2005/8/layout/hierarchy2"/>
    <dgm:cxn modelId="{79A1B11F-6936-4CAD-91E4-61672FA6A9D8}" type="presOf" srcId="{5529E345-AE55-422E-8C5B-80B23F10ABB8}" destId="{0FBE774D-3D5B-4B98-BFF1-CCA82A783ED8}" srcOrd="0" destOrd="0" presId="urn:microsoft.com/office/officeart/2005/8/layout/hierarchy2"/>
    <dgm:cxn modelId="{CD2E8926-90FC-40DB-BC77-6BAC881A36DC}" type="presOf" srcId="{F66B3E04-A917-4CDC-B1D0-405935193567}" destId="{F5927411-F1F6-401F-9028-31F105CE4A75}" srcOrd="0" destOrd="0" presId="urn:microsoft.com/office/officeart/2005/8/layout/hierarchy2"/>
    <dgm:cxn modelId="{E5EE6248-2FCC-4A0C-A4C1-E3CC6FC99903}" type="presOf" srcId="{DA6D77D0-0D19-4782-98EF-F576D296521B}" destId="{8C4AC6A6-E635-4AC0-91A6-4D3BB3F00275}" srcOrd="0" destOrd="0" presId="urn:microsoft.com/office/officeart/2005/8/layout/hierarchy2"/>
    <dgm:cxn modelId="{77A09368-F366-44CF-9019-9159E2493624}" type="presOf" srcId="{A644E502-253C-4962-9FE5-C34812953654}" destId="{CCCB62FD-4532-4E88-953A-331D81152718}" srcOrd="0" destOrd="0" presId="urn:microsoft.com/office/officeart/2005/8/layout/hierarchy2"/>
    <dgm:cxn modelId="{0D4A794A-5083-4D8B-B92C-101E76930211}" type="presOf" srcId="{FC13CF28-4A20-40AF-BE04-321AEAD177FF}" destId="{7E1AC895-911A-4729-AAC0-340CC0946FCE}" srcOrd="0" destOrd="0" presId="urn:microsoft.com/office/officeart/2005/8/layout/hierarchy2"/>
    <dgm:cxn modelId="{95F0B24A-A918-4190-BEDE-C366AE9DE371}" srcId="{A3E983E9-847F-4C3D-AE55-A66E87465255}" destId="{307B21C0-060E-491F-871E-CF7ED2A8541B}" srcOrd="1" destOrd="0" parTransId="{5DD712EB-B790-46F4-AF38-ED32C86417E0}" sibTransId="{EA115A4A-C10D-453C-ADA1-674AE882C87B}"/>
    <dgm:cxn modelId="{E0AE106C-71BE-45D5-8131-CE7D9672119D}" type="presOf" srcId="{5B96D72F-EF58-45E1-B27D-F80AB41C12AC}" destId="{C7397969-4190-4321-B545-E03A91786C92}" srcOrd="1" destOrd="0" presId="urn:microsoft.com/office/officeart/2005/8/layout/hierarchy2"/>
    <dgm:cxn modelId="{610D546C-6F8E-464B-9A28-862133D33C3F}" type="presOf" srcId="{AC27F6A5-7B5E-4406-82D3-64E5258095DE}" destId="{92CC445E-55FA-4B01-B866-B7A69E3AB0D4}" srcOrd="0" destOrd="0" presId="urn:microsoft.com/office/officeart/2005/8/layout/hierarchy2"/>
    <dgm:cxn modelId="{708DC44C-3EB4-4431-B914-FA1E06E7D020}" type="presOf" srcId="{D0A44E4F-71AA-4BFD-9CAF-C3B02DA64B21}" destId="{31F272ED-D743-445A-99C3-2F0659E1B636}" srcOrd="0" destOrd="0" presId="urn:microsoft.com/office/officeart/2005/8/layout/hierarchy2"/>
    <dgm:cxn modelId="{0EAEE66C-06E8-4217-977B-872480B29670}" type="presOf" srcId="{9E6B90CA-6AA6-4D76-B400-5580CA13D4A4}" destId="{66CA14CA-A4C7-4461-8C4C-0C43566DA17C}" srcOrd="0" destOrd="0" presId="urn:microsoft.com/office/officeart/2005/8/layout/hierarchy2"/>
    <dgm:cxn modelId="{32524070-8F89-4ADC-9B2E-A5E01E4A39B5}" srcId="{082306E9-D6A4-4382-9770-F927E672E468}" destId="{6092FFE3-4099-4C15-ADC6-AFD4A551B157}" srcOrd="0" destOrd="0" parTransId="{F66B3E04-A917-4CDC-B1D0-405935193567}" sibTransId="{E0728709-5179-4C9D-9F54-78B7DA6F5B06}"/>
    <dgm:cxn modelId="{6B8B6A59-BF46-435B-BEDC-32B77209EAE6}" type="presOf" srcId="{6D495D8A-0EC3-4025-950A-1915CF938887}" destId="{EA611807-4FBE-4389-B748-0BE437590938}" srcOrd="1" destOrd="0" presId="urn:microsoft.com/office/officeart/2005/8/layout/hierarchy2"/>
    <dgm:cxn modelId="{7BAA0C5A-B921-49CE-9DD9-FB2431F622F0}" type="presOf" srcId="{5DD712EB-B790-46F4-AF38-ED32C86417E0}" destId="{92D2F142-E46A-478D-97BC-1B70A5F1DDA5}" srcOrd="1" destOrd="0" presId="urn:microsoft.com/office/officeart/2005/8/layout/hierarchy2"/>
    <dgm:cxn modelId="{4B476183-122C-481C-9C8D-A4CF894B2106}" type="presOf" srcId="{A3E983E9-847F-4C3D-AE55-A66E87465255}" destId="{69A73E0E-6CF3-403B-AEA1-8F908872F090}" srcOrd="0" destOrd="0" presId="urn:microsoft.com/office/officeart/2005/8/layout/hierarchy2"/>
    <dgm:cxn modelId="{477B5486-4FDA-438B-87AA-29222D8BA626}" srcId="{28E68610-3E17-4DF8-81AC-B8C9379FC7B9}" destId="{F705E99A-9C1D-404E-B6CD-B93A384530EC}" srcOrd="0" destOrd="0" parTransId="{5529E345-AE55-422E-8C5B-80B23F10ABB8}" sibTransId="{E395288C-A7B9-4E94-A890-51B4D1463CF9}"/>
    <dgm:cxn modelId="{E71C3788-1171-4332-818E-95ED8C35BAE9}" type="presOf" srcId="{D0A44E4F-71AA-4BFD-9CAF-C3B02DA64B21}" destId="{E294A331-8688-41BE-84D4-78BB1F4DC5E9}" srcOrd="1" destOrd="0" presId="urn:microsoft.com/office/officeart/2005/8/layout/hierarchy2"/>
    <dgm:cxn modelId="{48A7AD8C-7614-4555-B8A4-9331698A55CF}" type="presOf" srcId="{5529E345-AE55-422E-8C5B-80B23F10ABB8}" destId="{4A00C1AB-6A6F-46CA-BEAA-2BA7261D9E34}" srcOrd="1" destOrd="0" presId="urn:microsoft.com/office/officeart/2005/8/layout/hierarchy2"/>
    <dgm:cxn modelId="{0A65E98C-5ACE-456D-9A7D-8A3B9BB43DDC}" srcId="{C92A9D0C-84C7-434C-A96E-7A5A5900ACB6}" destId="{865E4F5A-506D-45C1-8DD3-8EC04C0EE8E5}" srcOrd="2" destOrd="0" parTransId="{CCDD987C-51E9-421E-8474-FA21EA3A4229}" sibTransId="{56F8B412-09C4-4FF3-A1EF-6ACE49FF9AD8}"/>
    <dgm:cxn modelId="{C9332C92-EC3B-48EF-AA40-B227642F6D1D}" srcId="{9E6B90CA-6AA6-4D76-B400-5580CA13D4A4}" destId="{C92A9D0C-84C7-434C-A96E-7A5A5900ACB6}" srcOrd="0" destOrd="0" parTransId="{BA76836B-7B2D-42AE-BC1B-78F9904CF001}" sibTransId="{B9602972-3FC3-4514-A12E-36021F4419E5}"/>
    <dgm:cxn modelId="{0E545292-44E0-4AD0-8667-7C04AABCB8B6}" type="presOf" srcId="{307B21C0-060E-491F-871E-CF7ED2A8541B}" destId="{EAF2055C-7B1F-454B-96D0-044825B6252C}" srcOrd="0" destOrd="0" presId="urn:microsoft.com/office/officeart/2005/8/layout/hierarchy2"/>
    <dgm:cxn modelId="{A60E2496-51A1-4DFB-B7D8-FC2AAC2B2C53}" type="presOf" srcId="{8855DB76-E38D-407F-A2D6-4DA743147F8B}" destId="{F76380B5-3303-4AAD-A63D-432586E62E22}" srcOrd="1" destOrd="0" presId="urn:microsoft.com/office/officeart/2005/8/layout/hierarchy2"/>
    <dgm:cxn modelId="{B2D0279E-2C1A-4B71-90C1-0555787D7678}" type="presOf" srcId="{6D495D8A-0EC3-4025-950A-1915CF938887}" destId="{36833124-AE6A-45AE-9043-FC2C0AFFC3F6}" srcOrd="0" destOrd="0" presId="urn:microsoft.com/office/officeart/2005/8/layout/hierarchy2"/>
    <dgm:cxn modelId="{1F8429A0-62D0-490B-AA27-047DCDD881DD}" type="presOf" srcId="{5DD712EB-B790-46F4-AF38-ED32C86417E0}" destId="{7DAA40C0-9F46-431A-9E1C-73537AE705DD}" srcOrd="0" destOrd="0" presId="urn:microsoft.com/office/officeart/2005/8/layout/hierarchy2"/>
    <dgm:cxn modelId="{3B4E62A0-835D-4AD2-86D7-8825446A097A}" type="presOf" srcId="{412BB63C-F4FD-42C0-8952-4679D84289E5}" destId="{4BF53AA6-820A-4213-B678-B1DFD1A083D7}" srcOrd="0" destOrd="0" presId="urn:microsoft.com/office/officeart/2005/8/layout/hierarchy2"/>
    <dgm:cxn modelId="{EBF7BDA1-5CDE-4EF8-BF35-354EFECCCF98}" srcId="{A3E983E9-847F-4C3D-AE55-A66E87465255}" destId="{565C43DF-DD93-460F-8054-07F15C867F09}" srcOrd="2" destOrd="0" parTransId="{A644E502-253C-4962-9FE5-C34812953654}" sibTransId="{696C3625-8635-437D-B716-8886D8C7FC5E}"/>
    <dgm:cxn modelId="{660F93A7-D6BE-4464-8ECD-B62E6E823D07}" srcId="{C92A9D0C-84C7-434C-A96E-7A5A5900ACB6}" destId="{A3E983E9-847F-4C3D-AE55-A66E87465255}" srcOrd="1" destOrd="0" parTransId="{6D495D8A-0EC3-4025-950A-1915CF938887}" sibTransId="{B6CAF156-F202-4709-A6C6-3E6B11CB4415}"/>
    <dgm:cxn modelId="{43C84CA9-384E-4724-82E4-EF5760B7C31D}" type="presOf" srcId="{865E4F5A-506D-45C1-8DD3-8EC04C0EE8E5}" destId="{B8AFFDB6-8586-4FEB-89C2-63E2026D47F9}" srcOrd="0" destOrd="0" presId="urn:microsoft.com/office/officeart/2005/8/layout/hierarchy2"/>
    <dgm:cxn modelId="{2047C9AE-6955-438F-BF4B-AA02367E7F69}" srcId="{A3E983E9-847F-4C3D-AE55-A66E87465255}" destId="{082306E9-D6A4-4382-9770-F927E672E468}" srcOrd="0" destOrd="0" parTransId="{5B96D72F-EF58-45E1-B27D-F80AB41C12AC}" sibTransId="{EFEBB259-741E-4134-A6F2-759AAFA318A5}"/>
    <dgm:cxn modelId="{58D39DB5-A2F6-47D3-94D2-A8B291476D14}" type="presOf" srcId="{AC27F6A5-7B5E-4406-82D3-64E5258095DE}" destId="{7B933C72-0ED0-4B05-9AEA-5D8FD538972B}" srcOrd="1" destOrd="0" presId="urn:microsoft.com/office/officeart/2005/8/layout/hierarchy2"/>
    <dgm:cxn modelId="{0043BBBC-8863-42D3-899F-3FAA97FB86E1}" srcId="{865E4F5A-506D-45C1-8DD3-8EC04C0EE8E5}" destId="{71006D23-BE2A-443B-A06A-56388A264597}" srcOrd="0" destOrd="0" parTransId="{292A858A-D0B3-4C07-9A84-678D708A769E}" sibTransId="{2B6F7009-25D4-4894-8417-40072A5F179C}"/>
    <dgm:cxn modelId="{8A8131BF-043A-4443-BC46-E6120676398C}" type="presOf" srcId="{A644E502-253C-4962-9FE5-C34812953654}" destId="{7EEAE2D8-F1AF-4A29-98FC-15BCE6E81752}" srcOrd="1" destOrd="0" presId="urn:microsoft.com/office/officeart/2005/8/layout/hierarchy2"/>
    <dgm:cxn modelId="{586BDAC1-C973-471E-9259-D7238A0336AE}" type="presOf" srcId="{CCDD987C-51E9-421E-8474-FA21EA3A4229}" destId="{1362864B-C0AE-4190-B250-82DBFF8B2C5E}" srcOrd="0" destOrd="0" presId="urn:microsoft.com/office/officeart/2005/8/layout/hierarchy2"/>
    <dgm:cxn modelId="{E26C66C6-FBE2-463E-940F-1919C3159840}" type="presOf" srcId="{5B96D72F-EF58-45E1-B27D-F80AB41C12AC}" destId="{6CF058B4-42A3-4564-B057-4508A1EDE658}" srcOrd="0" destOrd="0" presId="urn:microsoft.com/office/officeart/2005/8/layout/hierarchy2"/>
    <dgm:cxn modelId="{B82B1ECF-E185-4848-B281-5BA2E628A2E3}" type="presOf" srcId="{292A858A-D0B3-4C07-9A84-678D708A769E}" destId="{6BA45BD6-26EF-497D-96B7-CD88CBF5C9ED}" srcOrd="0" destOrd="0" presId="urn:microsoft.com/office/officeart/2005/8/layout/hierarchy2"/>
    <dgm:cxn modelId="{42CFC6D0-C020-49CC-8A13-FCB867DBB91D}" type="presOf" srcId="{71006D23-BE2A-443B-A06A-56388A264597}" destId="{46FC600D-17A3-4C99-A09E-F2C20ECDE6E7}" srcOrd="0" destOrd="0" presId="urn:microsoft.com/office/officeart/2005/8/layout/hierarchy2"/>
    <dgm:cxn modelId="{DCE0FCD1-FF28-4C29-9FAF-72720F54DA50}" type="presOf" srcId="{46CA6D05-B29B-4E39-8587-809B1F9B55AA}" destId="{261F6299-7DF1-41E7-AD34-F57E30CA03BF}" srcOrd="0" destOrd="0" presId="urn:microsoft.com/office/officeart/2005/8/layout/hierarchy2"/>
    <dgm:cxn modelId="{7313CDD5-E8DB-412D-B25D-013D2FD314DF}" type="presOf" srcId="{8855DB76-E38D-407F-A2D6-4DA743147F8B}" destId="{C8DA71CA-EA11-428E-9980-F78BA859A0EE}" srcOrd="0" destOrd="0" presId="urn:microsoft.com/office/officeart/2005/8/layout/hierarchy2"/>
    <dgm:cxn modelId="{A70BEBD7-CE24-4591-ACA4-0C7EF99C9E42}" type="presOf" srcId="{6246F69A-ECE7-4048-A7EC-EBB2F354A22C}" destId="{FE500111-1E6B-43C5-A3E1-E28C3A6274D8}" srcOrd="0" destOrd="0" presId="urn:microsoft.com/office/officeart/2005/8/layout/hierarchy2"/>
    <dgm:cxn modelId="{93814ED9-4CB4-46DB-BCCB-CCA792E5B4E5}" type="presOf" srcId="{9BD0689D-4824-4EBB-BA0A-CF999F9B0468}" destId="{07569FD8-9428-4474-B290-581D9A62D4C6}" srcOrd="0" destOrd="0" presId="urn:microsoft.com/office/officeart/2005/8/layout/hierarchy2"/>
    <dgm:cxn modelId="{EA55F0DB-8027-415C-9E56-42BED33DCA2F}" srcId="{F705E99A-9C1D-404E-B6CD-B93A384530EC}" destId="{46CA6D05-B29B-4E39-8587-809B1F9B55AA}" srcOrd="0" destOrd="0" parTransId="{8855DB76-E38D-407F-A2D6-4DA743147F8B}" sibTransId="{A335B936-615A-4356-A752-BB3A58900E65}"/>
    <dgm:cxn modelId="{756CF2DB-929F-433F-A91B-612D0DD367BC}" type="presOf" srcId="{28E68610-3E17-4DF8-81AC-B8C9379FC7B9}" destId="{624DACE9-0B3B-4B32-8B01-31A2C11EDAA2}" srcOrd="0" destOrd="0" presId="urn:microsoft.com/office/officeart/2005/8/layout/hierarchy2"/>
    <dgm:cxn modelId="{4FC0EEEF-1C13-4E70-9137-EF51004214DA}" type="presOf" srcId="{412BB63C-F4FD-42C0-8952-4679D84289E5}" destId="{FCC1E4D3-F943-4AFC-A6D0-E0ECF7A26B73}" srcOrd="1" destOrd="0" presId="urn:microsoft.com/office/officeart/2005/8/layout/hierarchy2"/>
    <dgm:cxn modelId="{510607F1-08BB-4A45-BDBF-B65FABC8DB3C}" type="presOf" srcId="{6092FFE3-4099-4C15-ADC6-AFD4A551B157}" destId="{C5BB9C87-791B-48F7-8CD3-4A275794148A}" srcOrd="0" destOrd="0" presId="urn:microsoft.com/office/officeart/2005/8/layout/hierarchy2"/>
    <dgm:cxn modelId="{1BC817F4-B858-4346-A2B6-34D51997C280}" srcId="{565C43DF-DD93-460F-8054-07F15C867F09}" destId="{FC13CF28-4A20-40AF-BE04-321AEAD177FF}" srcOrd="0" destOrd="0" parTransId="{6246F69A-ECE7-4048-A7EC-EBB2F354A22C}" sibTransId="{BDB9C6ED-207D-4111-9E3E-A786C9DE73A8}"/>
    <dgm:cxn modelId="{9E8680F8-B296-4359-89A0-B311B65CC0BA}" srcId="{307B21C0-060E-491F-871E-CF7ED2A8541B}" destId="{DA6D77D0-0D19-4782-98EF-F576D296521B}" srcOrd="0" destOrd="0" parTransId="{AC27F6A5-7B5E-4406-82D3-64E5258095DE}" sibTransId="{5855241C-EB1D-426F-82E2-3FEDB577F0D9}"/>
    <dgm:cxn modelId="{796844FD-EAAC-4271-9019-51D818461C8F}" type="presOf" srcId="{292A858A-D0B3-4C07-9A84-678D708A769E}" destId="{D416EF1A-F529-4836-B540-436605FF93A4}" srcOrd="1" destOrd="0" presId="urn:microsoft.com/office/officeart/2005/8/layout/hierarchy2"/>
    <dgm:cxn modelId="{C6B261FE-B084-42E1-9C55-8D964D101234}" srcId="{71006D23-BE2A-443B-A06A-56388A264597}" destId="{9BD0689D-4824-4EBB-BA0A-CF999F9B0468}" srcOrd="0" destOrd="0" parTransId="{412BB63C-F4FD-42C0-8952-4679D84289E5}" sibTransId="{387B6695-DAA8-477F-984E-D573028920BA}"/>
    <dgm:cxn modelId="{9240DBA4-EA41-4E0D-A98C-A715951699D7}" type="presParOf" srcId="{66CA14CA-A4C7-4461-8C4C-0C43566DA17C}" destId="{812AA9DE-48BE-4FC8-9BE3-DEDA57D64FF6}" srcOrd="0" destOrd="0" presId="urn:microsoft.com/office/officeart/2005/8/layout/hierarchy2"/>
    <dgm:cxn modelId="{E18C4ABD-1493-46BA-AF40-7EE97771211E}" type="presParOf" srcId="{812AA9DE-48BE-4FC8-9BE3-DEDA57D64FF6}" destId="{C968EBE9-1FF6-4BAF-AE6E-666B3CBF1006}" srcOrd="0" destOrd="0" presId="urn:microsoft.com/office/officeart/2005/8/layout/hierarchy2"/>
    <dgm:cxn modelId="{16C3D5B6-7E2E-4481-862D-0046FB2FF60D}" type="presParOf" srcId="{812AA9DE-48BE-4FC8-9BE3-DEDA57D64FF6}" destId="{2ABCDC46-73C7-4BDB-9B7F-690797768975}" srcOrd="1" destOrd="0" presId="urn:microsoft.com/office/officeart/2005/8/layout/hierarchy2"/>
    <dgm:cxn modelId="{CEB8D107-41E8-4F58-95E3-3B36C0F69916}" type="presParOf" srcId="{2ABCDC46-73C7-4BDB-9B7F-690797768975}" destId="{31F272ED-D743-445A-99C3-2F0659E1B636}" srcOrd="0" destOrd="0" presId="urn:microsoft.com/office/officeart/2005/8/layout/hierarchy2"/>
    <dgm:cxn modelId="{2A9A30E7-4B61-4448-A94D-4F3D26EF1962}" type="presParOf" srcId="{31F272ED-D743-445A-99C3-2F0659E1B636}" destId="{E294A331-8688-41BE-84D4-78BB1F4DC5E9}" srcOrd="0" destOrd="0" presId="urn:microsoft.com/office/officeart/2005/8/layout/hierarchy2"/>
    <dgm:cxn modelId="{20C7FEC3-603F-4367-8CBD-F3B840D9A6CC}" type="presParOf" srcId="{2ABCDC46-73C7-4BDB-9B7F-690797768975}" destId="{8B296186-256B-4FE9-8E1E-0240E28FD5A3}" srcOrd="1" destOrd="0" presId="urn:microsoft.com/office/officeart/2005/8/layout/hierarchy2"/>
    <dgm:cxn modelId="{F69D3390-5040-44B0-8D62-F17417445B11}" type="presParOf" srcId="{8B296186-256B-4FE9-8E1E-0240E28FD5A3}" destId="{624DACE9-0B3B-4B32-8B01-31A2C11EDAA2}" srcOrd="0" destOrd="0" presId="urn:microsoft.com/office/officeart/2005/8/layout/hierarchy2"/>
    <dgm:cxn modelId="{A84C4117-07A9-4217-8139-4E3E9F4D6D02}" type="presParOf" srcId="{8B296186-256B-4FE9-8E1E-0240E28FD5A3}" destId="{209A473D-CCCD-4231-AEB0-FD1DE4C87934}" srcOrd="1" destOrd="0" presId="urn:microsoft.com/office/officeart/2005/8/layout/hierarchy2"/>
    <dgm:cxn modelId="{7546C662-7B45-4B31-9F0E-0AC4908C6E45}" type="presParOf" srcId="{209A473D-CCCD-4231-AEB0-FD1DE4C87934}" destId="{0FBE774D-3D5B-4B98-BFF1-CCA82A783ED8}" srcOrd="0" destOrd="0" presId="urn:microsoft.com/office/officeart/2005/8/layout/hierarchy2"/>
    <dgm:cxn modelId="{F8E1FD74-1457-4BB4-916B-1D8F803DCEF8}" type="presParOf" srcId="{0FBE774D-3D5B-4B98-BFF1-CCA82A783ED8}" destId="{4A00C1AB-6A6F-46CA-BEAA-2BA7261D9E34}" srcOrd="0" destOrd="0" presId="urn:microsoft.com/office/officeart/2005/8/layout/hierarchy2"/>
    <dgm:cxn modelId="{1D56F84C-A5CC-4856-890D-8D1CC4B83B0F}" type="presParOf" srcId="{209A473D-CCCD-4231-AEB0-FD1DE4C87934}" destId="{BD43B919-2BC4-4AA1-8E5D-D70D2032F207}" srcOrd="1" destOrd="0" presId="urn:microsoft.com/office/officeart/2005/8/layout/hierarchy2"/>
    <dgm:cxn modelId="{493BABFE-2B32-4D38-855F-2D55290F258A}" type="presParOf" srcId="{BD43B919-2BC4-4AA1-8E5D-D70D2032F207}" destId="{A2743D83-8403-4576-919C-BA6CCAD55BA2}" srcOrd="0" destOrd="0" presId="urn:microsoft.com/office/officeart/2005/8/layout/hierarchy2"/>
    <dgm:cxn modelId="{A8648301-32CD-4392-900C-39B98D406029}" type="presParOf" srcId="{BD43B919-2BC4-4AA1-8E5D-D70D2032F207}" destId="{49D2B441-9464-4170-A71F-22CC2BCA581B}" srcOrd="1" destOrd="0" presId="urn:microsoft.com/office/officeart/2005/8/layout/hierarchy2"/>
    <dgm:cxn modelId="{C74881E8-18EB-4D4B-B231-851C195AE607}" type="presParOf" srcId="{49D2B441-9464-4170-A71F-22CC2BCA581B}" destId="{C8DA71CA-EA11-428E-9980-F78BA859A0EE}" srcOrd="0" destOrd="0" presId="urn:microsoft.com/office/officeart/2005/8/layout/hierarchy2"/>
    <dgm:cxn modelId="{D5F5181F-5748-4F78-882B-E3D236A99993}" type="presParOf" srcId="{C8DA71CA-EA11-428E-9980-F78BA859A0EE}" destId="{F76380B5-3303-4AAD-A63D-432586E62E22}" srcOrd="0" destOrd="0" presId="urn:microsoft.com/office/officeart/2005/8/layout/hierarchy2"/>
    <dgm:cxn modelId="{AF3D018C-8505-4D5A-AFC1-548064F30F8C}" type="presParOf" srcId="{49D2B441-9464-4170-A71F-22CC2BCA581B}" destId="{0FF912B5-4E03-4E50-9040-61F41A21D4DC}" srcOrd="1" destOrd="0" presId="urn:microsoft.com/office/officeart/2005/8/layout/hierarchy2"/>
    <dgm:cxn modelId="{6A5D9B45-C852-49D4-A0A2-BE6EB173B2D5}" type="presParOf" srcId="{0FF912B5-4E03-4E50-9040-61F41A21D4DC}" destId="{261F6299-7DF1-41E7-AD34-F57E30CA03BF}" srcOrd="0" destOrd="0" presId="urn:microsoft.com/office/officeart/2005/8/layout/hierarchy2"/>
    <dgm:cxn modelId="{F88E8C16-5756-47C5-BC46-731D26C336DB}" type="presParOf" srcId="{0FF912B5-4E03-4E50-9040-61F41A21D4DC}" destId="{45360A86-1B4A-4829-8D7F-CBFDCA4A8691}" srcOrd="1" destOrd="0" presId="urn:microsoft.com/office/officeart/2005/8/layout/hierarchy2"/>
    <dgm:cxn modelId="{024F9D74-7D3E-485F-9ED9-51ED7BB27FE6}" type="presParOf" srcId="{2ABCDC46-73C7-4BDB-9B7F-690797768975}" destId="{36833124-AE6A-45AE-9043-FC2C0AFFC3F6}" srcOrd="2" destOrd="0" presId="urn:microsoft.com/office/officeart/2005/8/layout/hierarchy2"/>
    <dgm:cxn modelId="{29B5FBE9-4163-46D2-8E9D-3950FE60E7D2}" type="presParOf" srcId="{36833124-AE6A-45AE-9043-FC2C0AFFC3F6}" destId="{EA611807-4FBE-4389-B748-0BE437590938}" srcOrd="0" destOrd="0" presId="urn:microsoft.com/office/officeart/2005/8/layout/hierarchy2"/>
    <dgm:cxn modelId="{37723B05-849D-4CD4-99D3-1C0B41E2A716}" type="presParOf" srcId="{2ABCDC46-73C7-4BDB-9B7F-690797768975}" destId="{8CF5372C-5CDC-4C48-B782-CC23B67BDDC6}" srcOrd="3" destOrd="0" presId="urn:microsoft.com/office/officeart/2005/8/layout/hierarchy2"/>
    <dgm:cxn modelId="{43641AD9-F3A7-4C56-A7AB-B1279B77619F}" type="presParOf" srcId="{8CF5372C-5CDC-4C48-B782-CC23B67BDDC6}" destId="{69A73E0E-6CF3-403B-AEA1-8F908872F090}" srcOrd="0" destOrd="0" presId="urn:microsoft.com/office/officeart/2005/8/layout/hierarchy2"/>
    <dgm:cxn modelId="{6F232572-F1EE-47DA-8559-153E51DF7ED5}" type="presParOf" srcId="{8CF5372C-5CDC-4C48-B782-CC23B67BDDC6}" destId="{C8D28DE6-3DFA-469A-BF52-32028BAEF0DF}" srcOrd="1" destOrd="0" presId="urn:microsoft.com/office/officeart/2005/8/layout/hierarchy2"/>
    <dgm:cxn modelId="{29A8E2E9-EB8B-45CC-AD40-A1003FABCF43}" type="presParOf" srcId="{C8D28DE6-3DFA-469A-BF52-32028BAEF0DF}" destId="{6CF058B4-42A3-4564-B057-4508A1EDE658}" srcOrd="0" destOrd="0" presId="urn:microsoft.com/office/officeart/2005/8/layout/hierarchy2"/>
    <dgm:cxn modelId="{7124941F-EA30-45ED-9FBA-205AB1F10E44}" type="presParOf" srcId="{6CF058B4-42A3-4564-B057-4508A1EDE658}" destId="{C7397969-4190-4321-B545-E03A91786C92}" srcOrd="0" destOrd="0" presId="urn:microsoft.com/office/officeart/2005/8/layout/hierarchy2"/>
    <dgm:cxn modelId="{F7FC6C6A-8F17-4217-A7BE-580AE1918EA2}" type="presParOf" srcId="{C8D28DE6-3DFA-469A-BF52-32028BAEF0DF}" destId="{0BFA67AE-6838-4D5E-A5E0-A48564D70AF4}" srcOrd="1" destOrd="0" presId="urn:microsoft.com/office/officeart/2005/8/layout/hierarchy2"/>
    <dgm:cxn modelId="{7AAA02EB-EFA3-42FE-BEF7-D7C1922F5B5D}" type="presParOf" srcId="{0BFA67AE-6838-4D5E-A5E0-A48564D70AF4}" destId="{BD124909-0372-4A2F-A268-16207E584EF3}" srcOrd="0" destOrd="0" presId="urn:microsoft.com/office/officeart/2005/8/layout/hierarchy2"/>
    <dgm:cxn modelId="{DCF2466C-3070-4FB3-BEA1-2DF42A76DE6D}" type="presParOf" srcId="{0BFA67AE-6838-4D5E-A5E0-A48564D70AF4}" destId="{43676282-CD0A-47B0-8A77-E58B9A88014B}" srcOrd="1" destOrd="0" presId="urn:microsoft.com/office/officeart/2005/8/layout/hierarchy2"/>
    <dgm:cxn modelId="{1DA59CD6-1A37-491F-9289-F0786C03DA5B}" type="presParOf" srcId="{43676282-CD0A-47B0-8A77-E58B9A88014B}" destId="{F5927411-F1F6-401F-9028-31F105CE4A75}" srcOrd="0" destOrd="0" presId="urn:microsoft.com/office/officeart/2005/8/layout/hierarchy2"/>
    <dgm:cxn modelId="{987C254D-73BA-42EA-8322-4B864E10ED77}" type="presParOf" srcId="{F5927411-F1F6-401F-9028-31F105CE4A75}" destId="{517719E4-B0DB-426B-8CB2-61FFCFFD31E5}" srcOrd="0" destOrd="0" presId="urn:microsoft.com/office/officeart/2005/8/layout/hierarchy2"/>
    <dgm:cxn modelId="{5EFAC8FB-F414-4B7A-B386-A20370137916}" type="presParOf" srcId="{43676282-CD0A-47B0-8A77-E58B9A88014B}" destId="{44604184-0DD2-44B9-BF6B-16587FB1AACA}" srcOrd="1" destOrd="0" presId="urn:microsoft.com/office/officeart/2005/8/layout/hierarchy2"/>
    <dgm:cxn modelId="{E5FDB8AD-AEA7-49A3-9E41-779025F358E7}" type="presParOf" srcId="{44604184-0DD2-44B9-BF6B-16587FB1AACA}" destId="{C5BB9C87-791B-48F7-8CD3-4A275794148A}" srcOrd="0" destOrd="0" presId="urn:microsoft.com/office/officeart/2005/8/layout/hierarchy2"/>
    <dgm:cxn modelId="{8D875155-376F-4D25-BC67-9E98F44C1058}" type="presParOf" srcId="{44604184-0DD2-44B9-BF6B-16587FB1AACA}" destId="{B9EA811A-98ED-41AC-BA76-100C68E15475}" srcOrd="1" destOrd="0" presId="urn:microsoft.com/office/officeart/2005/8/layout/hierarchy2"/>
    <dgm:cxn modelId="{FC68BA1C-72FF-419B-9F4E-33D6196BBB70}" type="presParOf" srcId="{C8D28DE6-3DFA-469A-BF52-32028BAEF0DF}" destId="{7DAA40C0-9F46-431A-9E1C-73537AE705DD}" srcOrd="2" destOrd="0" presId="urn:microsoft.com/office/officeart/2005/8/layout/hierarchy2"/>
    <dgm:cxn modelId="{7E6A6E35-49CA-4C3D-A068-0A69FBE8F8E6}" type="presParOf" srcId="{7DAA40C0-9F46-431A-9E1C-73537AE705DD}" destId="{92D2F142-E46A-478D-97BC-1B70A5F1DDA5}" srcOrd="0" destOrd="0" presId="urn:microsoft.com/office/officeart/2005/8/layout/hierarchy2"/>
    <dgm:cxn modelId="{61CD471E-7F26-4746-BD21-2C6FB952DBF8}" type="presParOf" srcId="{C8D28DE6-3DFA-469A-BF52-32028BAEF0DF}" destId="{49B872D8-8118-4ED9-B977-F0E703DE818E}" srcOrd="3" destOrd="0" presId="urn:microsoft.com/office/officeart/2005/8/layout/hierarchy2"/>
    <dgm:cxn modelId="{A23E3CDC-E377-4323-8E6C-94FD18897CFC}" type="presParOf" srcId="{49B872D8-8118-4ED9-B977-F0E703DE818E}" destId="{EAF2055C-7B1F-454B-96D0-044825B6252C}" srcOrd="0" destOrd="0" presId="urn:microsoft.com/office/officeart/2005/8/layout/hierarchy2"/>
    <dgm:cxn modelId="{ABD1C148-F915-4ECE-8EF2-F695644ABD11}" type="presParOf" srcId="{49B872D8-8118-4ED9-B977-F0E703DE818E}" destId="{B01A0DA6-0AF1-4DF0-97C4-7F7F80DBB509}" srcOrd="1" destOrd="0" presId="urn:microsoft.com/office/officeart/2005/8/layout/hierarchy2"/>
    <dgm:cxn modelId="{56136A01-2169-4743-9919-944D966D34AB}" type="presParOf" srcId="{B01A0DA6-0AF1-4DF0-97C4-7F7F80DBB509}" destId="{92CC445E-55FA-4B01-B866-B7A69E3AB0D4}" srcOrd="0" destOrd="0" presId="urn:microsoft.com/office/officeart/2005/8/layout/hierarchy2"/>
    <dgm:cxn modelId="{F67C0ECF-B544-4153-ADE5-DD330B8ED7DA}" type="presParOf" srcId="{92CC445E-55FA-4B01-B866-B7A69E3AB0D4}" destId="{7B933C72-0ED0-4B05-9AEA-5D8FD538972B}" srcOrd="0" destOrd="0" presId="urn:microsoft.com/office/officeart/2005/8/layout/hierarchy2"/>
    <dgm:cxn modelId="{9EABC1F8-85E7-4F68-BC7A-D56A13FBEC4A}" type="presParOf" srcId="{B01A0DA6-0AF1-4DF0-97C4-7F7F80DBB509}" destId="{2DA419D0-475E-43EB-A19B-01EB1B2F587A}" srcOrd="1" destOrd="0" presId="urn:microsoft.com/office/officeart/2005/8/layout/hierarchy2"/>
    <dgm:cxn modelId="{E0718635-9A65-4792-9531-8E2475D82804}" type="presParOf" srcId="{2DA419D0-475E-43EB-A19B-01EB1B2F587A}" destId="{8C4AC6A6-E635-4AC0-91A6-4D3BB3F00275}" srcOrd="0" destOrd="0" presId="urn:microsoft.com/office/officeart/2005/8/layout/hierarchy2"/>
    <dgm:cxn modelId="{A78B6DF6-1666-451B-8D9A-72E611E821C2}" type="presParOf" srcId="{2DA419D0-475E-43EB-A19B-01EB1B2F587A}" destId="{098BEA87-071A-4382-BE38-1577135ABD09}" srcOrd="1" destOrd="0" presId="urn:microsoft.com/office/officeart/2005/8/layout/hierarchy2"/>
    <dgm:cxn modelId="{1B58A5FE-512C-4ADB-80DB-BCF2FC972161}" type="presParOf" srcId="{C8D28DE6-3DFA-469A-BF52-32028BAEF0DF}" destId="{CCCB62FD-4532-4E88-953A-331D81152718}" srcOrd="4" destOrd="0" presId="urn:microsoft.com/office/officeart/2005/8/layout/hierarchy2"/>
    <dgm:cxn modelId="{F931AA62-AC36-4D23-A215-0E0F2610C9C9}" type="presParOf" srcId="{CCCB62FD-4532-4E88-953A-331D81152718}" destId="{7EEAE2D8-F1AF-4A29-98FC-15BCE6E81752}" srcOrd="0" destOrd="0" presId="urn:microsoft.com/office/officeart/2005/8/layout/hierarchy2"/>
    <dgm:cxn modelId="{063053B2-FEE3-417C-A43A-DD25BFF818B1}" type="presParOf" srcId="{C8D28DE6-3DFA-469A-BF52-32028BAEF0DF}" destId="{982F9433-4B91-4D03-B009-C89CAECAF3EB}" srcOrd="5" destOrd="0" presId="urn:microsoft.com/office/officeart/2005/8/layout/hierarchy2"/>
    <dgm:cxn modelId="{849073AF-4E5A-42C6-A5FB-3FC0C0EB7BE4}" type="presParOf" srcId="{982F9433-4B91-4D03-B009-C89CAECAF3EB}" destId="{38CCC817-3F16-4D6F-B949-99972C7406C1}" srcOrd="0" destOrd="0" presId="urn:microsoft.com/office/officeart/2005/8/layout/hierarchy2"/>
    <dgm:cxn modelId="{90C3E54B-848E-43C3-8077-0EEF227B13D3}" type="presParOf" srcId="{982F9433-4B91-4D03-B009-C89CAECAF3EB}" destId="{95633A85-BEB2-41C6-860B-EDEFD2D8C151}" srcOrd="1" destOrd="0" presId="urn:microsoft.com/office/officeart/2005/8/layout/hierarchy2"/>
    <dgm:cxn modelId="{3752D400-0FFF-446E-AB99-793158754138}" type="presParOf" srcId="{95633A85-BEB2-41C6-860B-EDEFD2D8C151}" destId="{FE500111-1E6B-43C5-A3E1-E28C3A6274D8}" srcOrd="0" destOrd="0" presId="urn:microsoft.com/office/officeart/2005/8/layout/hierarchy2"/>
    <dgm:cxn modelId="{731254DF-3D3D-4112-8965-21BE018319D5}" type="presParOf" srcId="{FE500111-1E6B-43C5-A3E1-E28C3A6274D8}" destId="{1AAC7F90-7D55-4B5C-8E2F-87A76F09BC74}" srcOrd="0" destOrd="0" presId="urn:microsoft.com/office/officeart/2005/8/layout/hierarchy2"/>
    <dgm:cxn modelId="{408F7C41-855B-4D97-8F1E-C3A212E9DA7C}" type="presParOf" srcId="{95633A85-BEB2-41C6-860B-EDEFD2D8C151}" destId="{88D6669B-B18A-430E-8550-7DA783F67105}" srcOrd="1" destOrd="0" presId="urn:microsoft.com/office/officeart/2005/8/layout/hierarchy2"/>
    <dgm:cxn modelId="{160BF94E-F2DE-41B9-AF08-5A9B3A0D5464}" type="presParOf" srcId="{88D6669B-B18A-430E-8550-7DA783F67105}" destId="{7E1AC895-911A-4729-AAC0-340CC0946FCE}" srcOrd="0" destOrd="0" presId="urn:microsoft.com/office/officeart/2005/8/layout/hierarchy2"/>
    <dgm:cxn modelId="{F4C6770A-03CC-46D6-B859-DB08D6345764}" type="presParOf" srcId="{88D6669B-B18A-430E-8550-7DA783F67105}" destId="{9CFEBA7C-6EA5-46A4-8F21-9F334F93AAA3}" srcOrd="1" destOrd="0" presId="urn:microsoft.com/office/officeart/2005/8/layout/hierarchy2"/>
    <dgm:cxn modelId="{EC300422-8C27-48CB-8D10-477AA37234E9}" type="presParOf" srcId="{2ABCDC46-73C7-4BDB-9B7F-690797768975}" destId="{1362864B-C0AE-4190-B250-82DBFF8B2C5E}" srcOrd="4" destOrd="0" presId="urn:microsoft.com/office/officeart/2005/8/layout/hierarchy2"/>
    <dgm:cxn modelId="{4EDC97F7-3E8D-468D-8D62-A1F1E8CC0F73}" type="presParOf" srcId="{1362864B-C0AE-4190-B250-82DBFF8B2C5E}" destId="{5305E4F8-30C6-4FE4-B9C9-EF15EF6C5D7B}" srcOrd="0" destOrd="0" presId="urn:microsoft.com/office/officeart/2005/8/layout/hierarchy2"/>
    <dgm:cxn modelId="{3D5C5D0F-CAEB-42D3-8F2F-F9FBBC981ADB}" type="presParOf" srcId="{2ABCDC46-73C7-4BDB-9B7F-690797768975}" destId="{6F5BEED3-F097-4FA4-8858-7A69D89F75E6}" srcOrd="5" destOrd="0" presId="urn:microsoft.com/office/officeart/2005/8/layout/hierarchy2"/>
    <dgm:cxn modelId="{D068CDBA-6C8D-4AAC-8A14-38040318B9CF}" type="presParOf" srcId="{6F5BEED3-F097-4FA4-8858-7A69D89F75E6}" destId="{B8AFFDB6-8586-4FEB-89C2-63E2026D47F9}" srcOrd="0" destOrd="0" presId="urn:microsoft.com/office/officeart/2005/8/layout/hierarchy2"/>
    <dgm:cxn modelId="{3BFD6F3F-BC5A-4B26-AF0B-B9A6166C3E43}" type="presParOf" srcId="{6F5BEED3-F097-4FA4-8858-7A69D89F75E6}" destId="{6FD112EA-A156-43F2-ABBE-A8545A35E5C3}" srcOrd="1" destOrd="0" presId="urn:microsoft.com/office/officeart/2005/8/layout/hierarchy2"/>
    <dgm:cxn modelId="{F59154AF-438C-41E1-B7EB-E5175DDFCFED}" type="presParOf" srcId="{6FD112EA-A156-43F2-ABBE-A8545A35E5C3}" destId="{6BA45BD6-26EF-497D-96B7-CD88CBF5C9ED}" srcOrd="0" destOrd="0" presId="urn:microsoft.com/office/officeart/2005/8/layout/hierarchy2"/>
    <dgm:cxn modelId="{505D53FF-7274-4D10-9E37-188F179DEB12}" type="presParOf" srcId="{6BA45BD6-26EF-497D-96B7-CD88CBF5C9ED}" destId="{D416EF1A-F529-4836-B540-436605FF93A4}" srcOrd="0" destOrd="0" presId="urn:microsoft.com/office/officeart/2005/8/layout/hierarchy2"/>
    <dgm:cxn modelId="{AE608685-F19F-423A-A4DA-2F91F4DDFB39}" type="presParOf" srcId="{6FD112EA-A156-43F2-ABBE-A8545A35E5C3}" destId="{A5D5FD8E-341E-4300-A4AB-24FD68B2B060}" srcOrd="1" destOrd="0" presId="urn:microsoft.com/office/officeart/2005/8/layout/hierarchy2"/>
    <dgm:cxn modelId="{A9053AE1-1ABA-4149-BD93-534E162A2901}" type="presParOf" srcId="{A5D5FD8E-341E-4300-A4AB-24FD68B2B060}" destId="{46FC600D-17A3-4C99-A09E-F2C20ECDE6E7}" srcOrd="0" destOrd="0" presId="urn:microsoft.com/office/officeart/2005/8/layout/hierarchy2"/>
    <dgm:cxn modelId="{24817AE5-0E9A-4A45-A7FF-7E76AB125E1E}" type="presParOf" srcId="{A5D5FD8E-341E-4300-A4AB-24FD68B2B060}" destId="{2AA0AF80-CCB6-4722-BA86-C4F179A8F077}" srcOrd="1" destOrd="0" presId="urn:microsoft.com/office/officeart/2005/8/layout/hierarchy2"/>
    <dgm:cxn modelId="{30869EA8-9544-4C03-B4C5-8C26648C8313}" type="presParOf" srcId="{2AA0AF80-CCB6-4722-BA86-C4F179A8F077}" destId="{4BF53AA6-820A-4213-B678-B1DFD1A083D7}" srcOrd="0" destOrd="0" presId="urn:microsoft.com/office/officeart/2005/8/layout/hierarchy2"/>
    <dgm:cxn modelId="{B2612459-38B1-4B4B-B0FE-E0FABA7D8406}" type="presParOf" srcId="{4BF53AA6-820A-4213-B678-B1DFD1A083D7}" destId="{FCC1E4D3-F943-4AFC-A6D0-E0ECF7A26B73}" srcOrd="0" destOrd="0" presId="urn:microsoft.com/office/officeart/2005/8/layout/hierarchy2"/>
    <dgm:cxn modelId="{F32FAB64-AD80-4974-AF1E-621991D46DCF}" type="presParOf" srcId="{2AA0AF80-CCB6-4722-BA86-C4F179A8F077}" destId="{205D4F19-6F2C-4583-9EAA-EA7AE848D67D}" srcOrd="1" destOrd="0" presId="urn:microsoft.com/office/officeart/2005/8/layout/hierarchy2"/>
    <dgm:cxn modelId="{815A25A0-9FE0-4898-828C-7B502E4B7B7F}" type="presParOf" srcId="{205D4F19-6F2C-4583-9EAA-EA7AE848D67D}" destId="{07569FD8-9428-4474-B290-581D9A62D4C6}" srcOrd="0" destOrd="0" presId="urn:microsoft.com/office/officeart/2005/8/layout/hierarchy2"/>
    <dgm:cxn modelId="{47B3CCEF-CF79-4ACE-A43F-DA5347C3987C}" type="presParOf" srcId="{205D4F19-6F2C-4583-9EAA-EA7AE848D67D}" destId="{978A5EBE-D2CB-43EA-8029-CD78842E5CF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2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8EBE9-1FF6-4BAF-AE6E-666B3CBF1006}">
      <dsp:nvSpPr>
        <dsp:cNvPr id="0" name=""/>
        <dsp:cNvSpPr/>
      </dsp:nvSpPr>
      <dsp:spPr>
        <a:xfrm>
          <a:off x="5391" y="1569252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kern="1200" dirty="0"/>
            <a:t>Clasificación de palabras por sus elementos</a:t>
          </a:r>
        </a:p>
      </dsp:txBody>
      <dsp:txXfrm>
        <a:off x="25005" y="1588866"/>
        <a:ext cx="1300138" cy="630455"/>
      </dsp:txXfrm>
    </dsp:sp>
    <dsp:sp modelId="{31F272ED-D743-445A-99C3-2F0659E1B636}">
      <dsp:nvSpPr>
        <dsp:cNvPr id="0" name=""/>
        <dsp:cNvSpPr/>
      </dsp:nvSpPr>
      <dsp:spPr>
        <a:xfrm rot="17313628">
          <a:off x="780536" y="1103640"/>
          <a:ext cx="1655350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1655350" y="15826"/>
              </a:lnTo>
            </a:path>
          </a:pathLst>
        </a:custGeom>
        <a:noFill/>
        <a:ln w="635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1566827" y="1078084"/>
        <a:ext cx="82767" cy="82767"/>
      </dsp:txXfrm>
    </dsp:sp>
    <dsp:sp modelId="{624DACE9-0B3B-4B32-8B01-31A2C11EDAA2}">
      <dsp:nvSpPr>
        <dsp:cNvPr id="0" name=""/>
        <dsp:cNvSpPr/>
      </dsp:nvSpPr>
      <dsp:spPr>
        <a:xfrm>
          <a:off x="1871664" y="0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/>
            <a:t>A) Simples</a:t>
          </a:r>
        </a:p>
      </dsp:txBody>
      <dsp:txXfrm>
        <a:off x="1891278" y="19614"/>
        <a:ext cx="1300138" cy="630455"/>
      </dsp:txXfrm>
    </dsp:sp>
    <dsp:sp modelId="{0FBE774D-3D5B-4B98-BFF1-CCA82A783ED8}">
      <dsp:nvSpPr>
        <dsp:cNvPr id="0" name=""/>
        <dsp:cNvSpPr/>
      </dsp:nvSpPr>
      <dsp:spPr>
        <a:xfrm>
          <a:off x="3211030" y="319014"/>
          <a:ext cx="252698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252698" y="15826"/>
              </a:lnTo>
            </a:path>
          </a:pathLst>
        </a:custGeom>
        <a:noFill/>
        <a:ln w="635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3331062" y="328524"/>
        <a:ext cx="12634" cy="12634"/>
      </dsp:txXfrm>
    </dsp:sp>
    <dsp:sp modelId="{A2743D83-8403-4576-919C-BA6CCAD55BA2}">
      <dsp:nvSpPr>
        <dsp:cNvPr id="0" name=""/>
        <dsp:cNvSpPr/>
      </dsp:nvSpPr>
      <dsp:spPr>
        <a:xfrm>
          <a:off x="3463729" y="0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/>
            <a:t>una sola raíz</a:t>
          </a:r>
        </a:p>
      </dsp:txBody>
      <dsp:txXfrm>
        <a:off x="3483343" y="19614"/>
        <a:ext cx="1300138" cy="630455"/>
      </dsp:txXfrm>
    </dsp:sp>
    <dsp:sp modelId="{C8DA71CA-EA11-428E-9980-F78BA859A0EE}">
      <dsp:nvSpPr>
        <dsp:cNvPr id="0" name=""/>
        <dsp:cNvSpPr/>
      </dsp:nvSpPr>
      <dsp:spPr>
        <a:xfrm>
          <a:off x="4803095" y="319014"/>
          <a:ext cx="307572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307572" y="15826"/>
              </a:lnTo>
            </a:path>
          </a:pathLst>
        </a:cu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4949192" y="327152"/>
        <a:ext cx="15378" cy="15378"/>
      </dsp:txXfrm>
    </dsp:sp>
    <dsp:sp modelId="{261F6299-7DF1-41E7-AD34-F57E30CA03BF}">
      <dsp:nvSpPr>
        <dsp:cNvPr id="0" name=""/>
        <dsp:cNvSpPr/>
      </dsp:nvSpPr>
      <dsp:spPr>
        <a:xfrm>
          <a:off x="5110667" y="0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7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7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7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1" kern="1200"/>
            <a:t>sol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1" kern="1200"/>
            <a:t>agu</a:t>
          </a:r>
          <a:r>
            <a:rPr lang="es-MX" sz="1800" kern="1200"/>
            <a:t>a</a:t>
          </a:r>
        </a:p>
      </dsp:txBody>
      <dsp:txXfrm>
        <a:off x="5130281" y="19614"/>
        <a:ext cx="1300138" cy="630455"/>
      </dsp:txXfrm>
    </dsp:sp>
    <dsp:sp modelId="{36833124-AE6A-45AE-9043-FC2C0AFFC3F6}">
      <dsp:nvSpPr>
        <dsp:cNvPr id="0" name=""/>
        <dsp:cNvSpPr/>
      </dsp:nvSpPr>
      <dsp:spPr>
        <a:xfrm rot="21521394">
          <a:off x="1344700" y="1883254"/>
          <a:ext cx="438475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438475" y="15826"/>
              </a:lnTo>
            </a:path>
          </a:pathLst>
        </a:custGeom>
        <a:noFill/>
        <a:ln w="635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1552976" y="1888119"/>
        <a:ext cx="21923" cy="21923"/>
      </dsp:txXfrm>
    </dsp:sp>
    <dsp:sp modelId="{69A73E0E-6CF3-403B-AEA1-8F908872F090}">
      <dsp:nvSpPr>
        <dsp:cNvPr id="0" name=""/>
        <dsp:cNvSpPr/>
      </dsp:nvSpPr>
      <dsp:spPr>
        <a:xfrm>
          <a:off x="1783119" y="1559227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/>
            <a:t>B) Derivadas</a:t>
          </a:r>
        </a:p>
      </dsp:txBody>
      <dsp:txXfrm>
        <a:off x="1802733" y="1578841"/>
        <a:ext cx="1300138" cy="630455"/>
      </dsp:txXfrm>
    </dsp:sp>
    <dsp:sp modelId="{6CF058B4-42A3-4564-B057-4508A1EDE658}">
      <dsp:nvSpPr>
        <dsp:cNvPr id="0" name=""/>
        <dsp:cNvSpPr/>
      </dsp:nvSpPr>
      <dsp:spPr>
        <a:xfrm rot="17716648">
          <a:off x="2881655" y="1498186"/>
          <a:ext cx="840597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840597" y="15826"/>
              </a:lnTo>
            </a:path>
          </a:pathLst>
        </a:custGeom>
        <a:noFill/>
        <a:ln w="635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3280938" y="1492998"/>
        <a:ext cx="42029" cy="42029"/>
      </dsp:txXfrm>
    </dsp:sp>
    <dsp:sp modelId="{BD124909-0372-4A2F-A268-16207E584EF3}">
      <dsp:nvSpPr>
        <dsp:cNvPr id="0" name=""/>
        <dsp:cNvSpPr/>
      </dsp:nvSpPr>
      <dsp:spPr>
        <a:xfrm>
          <a:off x="3481422" y="799116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/>
            <a:t>a) con prefijo</a:t>
          </a:r>
        </a:p>
      </dsp:txBody>
      <dsp:txXfrm>
        <a:off x="3501036" y="818730"/>
        <a:ext cx="1300138" cy="630455"/>
      </dsp:txXfrm>
    </dsp:sp>
    <dsp:sp modelId="{F5927411-F1F6-401F-9028-31F105CE4A75}">
      <dsp:nvSpPr>
        <dsp:cNvPr id="0" name=""/>
        <dsp:cNvSpPr/>
      </dsp:nvSpPr>
      <dsp:spPr>
        <a:xfrm rot="41525">
          <a:off x="4820776" y="1120147"/>
          <a:ext cx="333767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333767" y="15826"/>
              </a:lnTo>
            </a:path>
          </a:pathLst>
        </a:cu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4979315" y="1127629"/>
        <a:ext cx="16688" cy="16688"/>
      </dsp:txXfrm>
    </dsp:sp>
    <dsp:sp modelId="{C5BB9C87-791B-48F7-8CD3-4A275794148A}">
      <dsp:nvSpPr>
        <dsp:cNvPr id="0" name=""/>
        <dsp:cNvSpPr/>
      </dsp:nvSpPr>
      <dsp:spPr>
        <a:xfrm>
          <a:off x="5154531" y="803148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7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7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7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1" kern="1200"/>
            <a:t>des</a:t>
          </a:r>
          <a:r>
            <a:rPr lang="es-MX" sz="1800" kern="1200"/>
            <a:t>agüe</a:t>
          </a:r>
        </a:p>
      </dsp:txBody>
      <dsp:txXfrm>
        <a:off x="5174145" y="822762"/>
        <a:ext cx="1300138" cy="630455"/>
      </dsp:txXfrm>
    </dsp:sp>
    <dsp:sp modelId="{7DAA40C0-9F46-431A-9E1C-73537AE705DD}">
      <dsp:nvSpPr>
        <dsp:cNvPr id="0" name=""/>
        <dsp:cNvSpPr/>
      </dsp:nvSpPr>
      <dsp:spPr>
        <a:xfrm rot="21579252">
          <a:off x="3122482" y="1877207"/>
          <a:ext cx="342870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342870" y="15826"/>
              </a:lnTo>
            </a:path>
          </a:pathLst>
        </a:custGeom>
        <a:noFill/>
        <a:ln w="635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3285345" y="1884462"/>
        <a:ext cx="17143" cy="17143"/>
      </dsp:txXfrm>
    </dsp:sp>
    <dsp:sp modelId="{EAF2055C-7B1F-454B-96D0-044825B6252C}">
      <dsp:nvSpPr>
        <dsp:cNvPr id="0" name=""/>
        <dsp:cNvSpPr/>
      </dsp:nvSpPr>
      <dsp:spPr>
        <a:xfrm>
          <a:off x="3465349" y="1557157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/>
            <a:t>b) con sufijo</a:t>
          </a:r>
        </a:p>
      </dsp:txBody>
      <dsp:txXfrm>
        <a:off x="3484963" y="1576771"/>
        <a:ext cx="1300138" cy="630455"/>
      </dsp:txXfrm>
    </dsp:sp>
    <dsp:sp modelId="{92CC445E-55FA-4B01-B866-B7A69E3AB0D4}">
      <dsp:nvSpPr>
        <dsp:cNvPr id="0" name=""/>
        <dsp:cNvSpPr/>
      </dsp:nvSpPr>
      <dsp:spPr>
        <a:xfrm rot="99402">
          <a:off x="4804628" y="1882219"/>
          <a:ext cx="418338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418338" y="15826"/>
              </a:lnTo>
            </a:path>
          </a:pathLst>
        </a:cu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5003339" y="1887588"/>
        <a:ext cx="20916" cy="20916"/>
      </dsp:txXfrm>
    </dsp:sp>
    <dsp:sp modelId="{8C4AC6A6-E635-4AC0-91A6-4D3BB3F00275}">
      <dsp:nvSpPr>
        <dsp:cNvPr id="0" name=""/>
        <dsp:cNvSpPr/>
      </dsp:nvSpPr>
      <dsp:spPr>
        <a:xfrm>
          <a:off x="5222879" y="1569252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7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7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7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/>
            <a:t>sol</a:t>
          </a:r>
          <a:r>
            <a:rPr lang="es-MX" sz="1800" b="1" kern="1200"/>
            <a:t>ar</a:t>
          </a:r>
        </a:p>
      </dsp:txBody>
      <dsp:txXfrm>
        <a:off x="5242493" y="1588866"/>
        <a:ext cx="1300138" cy="630455"/>
      </dsp:txXfrm>
    </dsp:sp>
    <dsp:sp modelId="{CCCB62FD-4532-4E88-953A-331D81152718}">
      <dsp:nvSpPr>
        <dsp:cNvPr id="0" name=""/>
        <dsp:cNvSpPr/>
      </dsp:nvSpPr>
      <dsp:spPr>
        <a:xfrm rot="3889979">
          <a:off x="2879895" y="2260259"/>
          <a:ext cx="844170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844170" y="15826"/>
              </a:lnTo>
            </a:path>
          </a:pathLst>
        </a:custGeom>
        <a:noFill/>
        <a:ln w="635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3280876" y="2254981"/>
        <a:ext cx="42208" cy="42208"/>
      </dsp:txXfrm>
    </dsp:sp>
    <dsp:sp modelId="{38CCC817-3F16-4D6F-B949-99972C7406C1}">
      <dsp:nvSpPr>
        <dsp:cNvPr id="0" name=""/>
        <dsp:cNvSpPr/>
      </dsp:nvSpPr>
      <dsp:spPr>
        <a:xfrm>
          <a:off x="3481475" y="2323262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/>
            <a:t>c)con prefijo y sufijo</a:t>
          </a:r>
        </a:p>
      </dsp:txBody>
      <dsp:txXfrm>
        <a:off x="3501089" y="2342876"/>
        <a:ext cx="1300138" cy="630455"/>
      </dsp:txXfrm>
    </dsp:sp>
    <dsp:sp modelId="{FE500111-1E6B-43C5-A3E1-E28C3A6274D8}">
      <dsp:nvSpPr>
        <dsp:cNvPr id="0" name=""/>
        <dsp:cNvSpPr/>
      </dsp:nvSpPr>
      <dsp:spPr>
        <a:xfrm rot="320810">
          <a:off x="4819900" y="2662434"/>
          <a:ext cx="432636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432636" y="15826"/>
              </a:lnTo>
            </a:path>
          </a:pathLst>
        </a:cu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5025402" y="2667445"/>
        <a:ext cx="21631" cy="21631"/>
      </dsp:txXfrm>
    </dsp:sp>
    <dsp:sp modelId="{7E1AC895-911A-4729-AAC0-340CC0946FCE}">
      <dsp:nvSpPr>
        <dsp:cNvPr id="0" name=""/>
        <dsp:cNvSpPr/>
      </dsp:nvSpPr>
      <dsp:spPr>
        <a:xfrm>
          <a:off x="5251595" y="2363577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7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7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7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b="1" kern="1200" dirty="0"/>
            <a:t>des</a:t>
          </a:r>
          <a:r>
            <a:rPr lang="es-MX" sz="1700" kern="1200" dirty="0"/>
            <a:t>agu</a:t>
          </a:r>
          <a:r>
            <a:rPr lang="es-MX" sz="1700" b="1" kern="1200" dirty="0"/>
            <a:t>ar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700" b="1" kern="1200" dirty="0"/>
            <a:t>in</a:t>
          </a:r>
          <a:r>
            <a:rPr lang="es-MX" sz="1700" b="0" kern="1200" dirty="0"/>
            <a:t>sol</a:t>
          </a:r>
          <a:r>
            <a:rPr lang="es-MX" sz="1700" b="1" kern="1200" dirty="0"/>
            <a:t>ada</a:t>
          </a:r>
        </a:p>
      </dsp:txBody>
      <dsp:txXfrm>
        <a:off x="5271209" y="2383191"/>
        <a:ext cx="1300138" cy="630455"/>
      </dsp:txXfrm>
    </dsp:sp>
    <dsp:sp modelId="{1362864B-C0AE-4190-B250-82DBFF8B2C5E}">
      <dsp:nvSpPr>
        <dsp:cNvPr id="0" name=""/>
        <dsp:cNvSpPr/>
      </dsp:nvSpPr>
      <dsp:spPr>
        <a:xfrm rot="4392211">
          <a:off x="762005" y="2672893"/>
          <a:ext cx="1639184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1639184" y="15826"/>
              </a:lnTo>
            </a:path>
          </a:pathLst>
        </a:custGeom>
        <a:noFill/>
        <a:ln w="635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1540618" y="2647740"/>
        <a:ext cx="81959" cy="81959"/>
      </dsp:txXfrm>
    </dsp:sp>
    <dsp:sp modelId="{B8AFFDB6-8586-4FEB-89C2-63E2026D47F9}">
      <dsp:nvSpPr>
        <dsp:cNvPr id="0" name=""/>
        <dsp:cNvSpPr/>
      </dsp:nvSpPr>
      <dsp:spPr>
        <a:xfrm>
          <a:off x="1818438" y="3138504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/>
            <a:t>C) Compuestas</a:t>
          </a:r>
        </a:p>
      </dsp:txBody>
      <dsp:txXfrm>
        <a:off x="1838052" y="3158118"/>
        <a:ext cx="1300138" cy="630455"/>
      </dsp:txXfrm>
    </dsp:sp>
    <dsp:sp modelId="{6BA45BD6-26EF-497D-96B7-CD88CBF5C9ED}">
      <dsp:nvSpPr>
        <dsp:cNvPr id="0" name=""/>
        <dsp:cNvSpPr/>
      </dsp:nvSpPr>
      <dsp:spPr>
        <a:xfrm>
          <a:off x="3157804" y="3457519"/>
          <a:ext cx="323617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323617" y="15826"/>
              </a:lnTo>
            </a:path>
          </a:pathLst>
        </a:custGeom>
        <a:noFill/>
        <a:ln w="635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3311522" y="3465255"/>
        <a:ext cx="16180" cy="16180"/>
      </dsp:txXfrm>
    </dsp:sp>
    <dsp:sp modelId="{46FC600D-17A3-4C99-A09E-F2C20ECDE6E7}">
      <dsp:nvSpPr>
        <dsp:cNvPr id="0" name=""/>
        <dsp:cNvSpPr/>
      </dsp:nvSpPr>
      <dsp:spPr>
        <a:xfrm>
          <a:off x="3481422" y="3138504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99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99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99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/>
            <a:t>dos o más raíces</a:t>
          </a:r>
        </a:p>
      </dsp:txBody>
      <dsp:txXfrm>
        <a:off x="3501036" y="3158118"/>
        <a:ext cx="1300138" cy="630455"/>
      </dsp:txXfrm>
    </dsp:sp>
    <dsp:sp modelId="{4BF53AA6-820A-4213-B678-B1DFD1A083D7}">
      <dsp:nvSpPr>
        <dsp:cNvPr id="0" name=""/>
        <dsp:cNvSpPr/>
      </dsp:nvSpPr>
      <dsp:spPr>
        <a:xfrm>
          <a:off x="4820788" y="3457519"/>
          <a:ext cx="402091" cy="31653"/>
        </a:xfrm>
        <a:custGeom>
          <a:avLst/>
          <a:gdLst/>
          <a:ahLst/>
          <a:cxnLst/>
          <a:rect l="0" t="0" r="0" b="0"/>
          <a:pathLst>
            <a:path>
              <a:moveTo>
                <a:pt x="0" y="15826"/>
              </a:moveTo>
              <a:lnTo>
                <a:pt x="402091" y="15826"/>
              </a:lnTo>
            </a:path>
          </a:pathLst>
        </a:cu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5011781" y="3463294"/>
        <a:ext cx="20104" cy="20104"/>
      </dsp:txXfrm>
    </dsp:sp>
    <dsp:sp modelId="{07569FD8-9428-4474-B290-581D9A62D4C6}">
      <dsp:nvSpPr>
        <dsp:cNvPr id="0" name=""/>
        <dsp:cNvSpPr/>
      </dsp:nvSpPr>
      <dsp:spPr>
        <a:xfrm>
          <a:off x="5222879" y="3138504"/>
          <a:ext cx="1339366" cy="66968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tint val="7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7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7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kern="1200" dirty="0"/>
            <a:t>par</a:t>
          </a:r>
          <a:r>
            <a:rPr lang="es-MX" sz="1800" b="1" kern="1200" dirty="0"/>
            <a:t>aguas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800" b="1" kern="1200" dirty="0"/>
            <a:t>punti</a:t>
          </a:r>
          <a:r>
            <a:rPr lang="es-MX" sz="1800" b="0" kern="1200" dirty="0"/>
            <a:t>agudo</a:t>
          </a:r>
        </a:p>
      </dsp:txBody>
      <dsp:txXfrm>
        <a:off x="5242493" y="3158118"/>
        <a:ext cx="1300138" cy="6304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1A8000-50DC-148C-0D42-2B401A88C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315C2C6-EB13-4A6D-270E-E8EFF248B6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8EE438-46E3-61DB-8078-FB7D91788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B62F0F-466C-20D8-CB8E-449B59774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E7FD90-4C2D-203C-D9C3-869123626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20750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20B433-5C2B-3383-4F81-D37DBD3AC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0E8FBD-5E95-9E03-CDD9-08548F66F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AC3E59-7CDD-7AFB-0695-E45C2DB39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2BDC6F-0914-C25B-3804-AF4555304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E99149D-B438-D0ED-BBED-354F055B2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85965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5DA270-CA67-37E1-6785-6BEAE24A9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9E39672-2476-44C5-9637-62910F8351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F911C0-97F2-B5BD-64F8-C348D00DC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B09290-00A0-15BD-9A74-FDB5D792E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8254FB-D287-F7CF-B803-71F5CD964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103154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487961-5EDD-4272-ACF1-D243C9E99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889BCC7-5639-3820-1F2D-D40AD9109F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D0501CF-4C9E-0BEB-49EE-57D32E1B5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8F07499-6F6F-5A6E-95C5-7D04B6C59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B2EC563-4FCA-0863-E95D-53DDF78C9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E806BE-35BF-5930-5549-A6960B31E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10418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3AD683-09AF-F25E-299B-4E4F09192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F5340EB-B02C-3B33-9548-03CDF5D70A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3BC1F5A-D9AF-0D6C-ECC8-AF5DF05DB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3EC035D-799B-6F4E-B6A1-29CCA17919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7B21C83-6941-2E08-AFEB-9DC85AA973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7CC077B-8475-2B14-DBE4-48AC0FFD9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70F6F14-5DCD-759A-B372-C9EFB9855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8ED451B-73D2-54F2-B6A6-FF1E9E81A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51178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E27236-5256-B3F4-6EB5-4278B48C7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F4EDF92-0EC4-4B07-B646-449CEBF4F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F9FCEB3-2787-530E-DEE2-70E79A5C4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9089E62-B051-C59C-CD3A-FE37C1482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27823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509ECAD-4241-8DF2-6A4F-4221A6008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7C59AA9-781F-84F7-86A8-3B6D706EB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166E3C5-823C-3394-909D-86880DB64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0278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3708A3-A3EA-DEE7-9C15-26E247DCF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6466582-67FF-559B-28BA-B237916901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5CA99E9-D3BA-15ED-F29F-E31546BEED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656FC1-32EA-796E-7350-2D3C411AE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4058F5A-F9E4-F1B6-CF45-3C1199B48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3F291FE-312F-D3B5-76F2-4B8DB3F75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79846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025D8A-A136-59B0-38E7-809492E71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0D3C594-5AE7-8A96-66DE-F60D19D50A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0319B0-F6D5-FB27-1708-038BFFC99D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C690D3-1AFD-78AF-5931-3753D1305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DF1EE1D-43AA-7305-C56B-41E2C9DD8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7E93E02-ADFA-4290-83D0-18AA431E5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5622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7B914A-AE7E-9495-ABCA-8E83078EF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FA545FD-2185-1A5F-D6BF-388588BBFA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185BF0D-2AD2-7CDD-76B4-B6D3E9CA3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9D11BF-E067-6C9B-F591-AD4C61FEF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5A1DE2-AAE8-2769-BC5A-2FFEF2DC7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53555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4D1F5EF-F3AB-6252-E6B0-FE2FED0189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2E62E00-23EE-AA9B-5C28-4FBBF28B81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3625BD-563C-465C-FBDE-5FE190849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6CC2F3-3EF8-01B5-72DC-3CF64DB89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B2DBE37-7242-4AA1-7576-E2E805F2C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31607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24000">
              <a:schemeClr val="bg1">
                <a:lumMod val="95000"/>
              </a:schemeClr>
            </a:gs>
            <a:gs pos="54000">
              <a:schemeClr val="bg1">
                <a:lumMod val="95000"/>
              </a:schemeClr>
            </a:gs>
            <a:gs pos="96000">
              <a:schemeClr val="bg1">
                <a:lumMod val="95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0E8FB52-433E-BB2E-5494-3EFF697AF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E0AA386-446B-33ED-C341-0378E4ECE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958119-C830-E586-D6A1-236A9FF0C8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7C2E0-30CD-40A6-99C5-F65B9370FE7A}" type="datetimeFigureOut">
              <a:rPr lang="es-MX" smtClean="0"/>
              <a:t>05/05/2026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0C3E9C-EBE6-34CB-BF31-5BFF1B3A11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DFD489-9C54-5D89-8BF9-24BA4BBC59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474F1-6DC2-4439-BBA4-A87DCFD7CD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83353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3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6.xml"/><Relationship Id="rId19" Type="http://schemas.openxmlformats.org/officeDocument/2006/relationships/image" Target="../media/image11.svg"/><Relationship Id="rId4" Type="http://schemas.openxmlformats.org/officeDocument/2006/relationships/slide" Target="slide8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4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3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8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6.xml"/><Relationship Id="rId10" Type="http://schemas.openxmlformats.org/officeDocument/2006/relationships/slide" Target="slide15.xml"/><Relationship Id="rId19" Type="http://schemas.openxmlformats.org/officeDocument/2006/relationships/image" Target="../media/image11.svg"/><Relationship Id="rId4" Type="http://schemas.openxmlformats.org/officeDocument/2006/relationships/slide" Target="slide7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3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8.xml"/><Relationship Id="rId19" Type="http://schemas.openxmlformats.org/officeDocument/2006/relationships/image" Target="../media/image11.svg"/><Relationship Id="rId4" Type="http://schemas.openxmlformats.org/officeDocument/2006/relationships/slide" Target="slide10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26" Type="http://schemas.openxmlformats.org/officeDocument/2006/relationships/image" Target="../media/image14.png"/><Relationship Id="rId3" Type="http://schemas.openxmlformats.org/officeDocument/2006/relationships/image" Target="../media/image3.svg"/><Relationship Id="rId21" Type="http://schemas.openxmlformats.org/officeDocument/2006/relationships/slide" Target="slide8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5" Type="http://schemas.openxmlformats.org/officeDocument/2006/relationships/image" Target="../media/image13.png"/><Relationship Id="rId2" Type="http://schemas.openxmlformats.org/officeDocument/2006/relationships/slide" Target="slide3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29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image" Target="../media/image7.svg"/><Relationship Id="rId24" Type="http://schemas.openxmlformats.org/officeDocument/2006/relationships/hyperlink" Target="mailto:etimolog&#237;as.rucab@gmail.com" TargetMode="Externa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hyperlink" Target="https://www.ipchile.cl/wp-content/uploads/2019/03/FICHA-IMPLEMENTAR-Y-EVALUAR-METODOLOG%C3%8DA-AULA-INVERTIDA.pdf" TargetMode="External"/><Relationship Id="rId28" Type="http://schemas.openxmlformats.org/officeDocument/2006/relationships/image" Target="../media/image16.png"/><Relationship Id="rId10" Type="http://schemas.openxmlformats.org/officeDocument/2006/relationships/slide" Target="slide18.xml"/><Relationship Id="rId19" Type="http://schemas.openxmlformats.org/officeDocument/2006/relationships/image" Target="../media/image11.svg"/><Relationship Id="rId4" Type="http://schemas.openxmlformats.org/officeDocument/2006/relationships/slide" Target="slide10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.xml"/><Relationship Id="rId27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hyperlink" Target="mailto:etimologias.rucab@gmail.com" TargetMode="Externa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3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8.xml"/><Relationship Id="rId19" Type="http://schemas.openxmlformats.org/officeDocument/2006/relationships/image" Target="../media/image11.svg"/><Relationship Id="rId4" Type="http://schemas.openxmlformats.org/officeDocument/2006/relationships/slide" Target="slide10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slide" Target="slide22.xml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7" Type="http://schemas.openxmlformats.org/officeDocument/2006/relationships/slide" Target="slide11.xml"/><Relationship Id="rId12" Type="http://schemas.openxmlformats.org/officeDocument/2006/relationships/image" Target="../media/image8.svg"/><Relationship Id="rId17" Type="http://schemas.openxmlformats.org/officeDocument/2006/relationships/slide" Target="slide2.xml"/><Relationship Id="rId2" Type="http://schemas.openxmlformats.org/officeDocument/2006/relationships/slide" Target="slide5.xml"/><Relationship Id="rId16" Type="http://schemas.openxmlformats.org/officeDocument/2006/relationships/image" Target="../media/image10.svg"/><Relationship Id="rId20" Type="http://schemas.openxmlformats.org/officeDocument/2006/relationships/slide" Target="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slide" Target="slide21.xml"/><Relationship Id="rId5" Type="http://schemas.openxmlformats.org/officeDocument/2006/relationships/slide" Target="slide6.xml"/><Relationship Id="rId15" Type="http://schemas.openxmlformats.org/officeDocument/2006/relationships/slide" Target="slide73.xml"/><Relationship Id="rId10" Type="http://schemas.openxmlformats.org/officeDocument/2006/relationships/image" Target="../media/image7.svg"/><Relationship Id="rId19" Type="http://schemas.openxmlformats.org/officeDocument/2006/relationships/image" Target="../media/image12.svg"/><Relationship Id="rId4" Type="http://schemas.openxmlformats.org/officeDocument/2006/relationships/image" Target="../media/image4.svg"/><Relationship Id="rId9" Type="http://schemas.openxmlformats.org/officeDocument/2006/relationships/slide" Target="slide13.xml"/><Relationship Id="rId14" Type="http://schemas.openxmlformats.org/officeDocument/2006/relationships/image" Target="../media/image9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3.xml"/><Relationship Id="rId19" Type="http://schemas.openxmlformats.org/officeDocument/2006/relationships/image" Target="../media/image11.svg"/><Relationship Id="rId4" Type="http://schemas.openxmlformats.org/officeDocument/2006/relationships/slide" Target="slide9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slide" Target="slide73.xml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21" Type="http://schemas.openxmlformats.org/officeDocument/2006/relationships/slide" Target="slide8.xml"/><Relationship Id="rId7" Type="http://schemas.openxmlformats.org/officeDocument/2006/relationships/slide" Target="slide11.xml"/><Relationship Id="rId12" Type="http://schemas.openxmlformats.org/officeDocument/2006/relationships/image" Target="../media/image8.svg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20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slide" Target="slide21.xml"/><Relationship Id="rId5" Type="http://schemas.openxmlformats.org/officeDocument/2006/relationships/image" Target="../media/image4.svg"/><Relationship Id="rId15" Type="http://schemas.openxmlformats.org/officeDocument/2006/relationships/slide" Target="slide20.xml"/><Relationship Id="rId23" Type="http://schemas.openxmlformats.org/officeDocument/2006/relationships/image" Target="../media/image19.svg"/><Relationship Id="rId10" Type="http://schemas.openxmlformats.org/officeDocument/2006/relationships/image" Target="../media/image7.svg"/><Relationship Id="rId19" Type="http://schemas.openxmlformats.org/officeDocument/2006/relationships/image" Target="../media/image12.svg"/><Relationship Id="rId4" Type="http://schemas.openxmlformats.org/officeDocument/2006/relationships/slide" Target="slide9.xml"/><Relationship Id="rId9" Type="http://schemas.openxmlformats.org/officeDocument/2006/relationships/slide" Target="slide13.xml"/><Relationship Id="rId14" Type="http://schemas.openxmlformats.org/officeDocument/2006/relationships/image" Target="../media/image9.svg"/><Relationship Id="rId22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slide" Target="slide73.xml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7" Type="http://schemas.openxmlformats.org/officeDocument/2006/relationships/slide" Target="slide11.xml"/><Relationship Id="rId12" Type="http://schemas.openxmlformats.org/officeDocument/2006/relationships/image" Target="../media/image8.svg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slide" Target="slide21.xml"/><Relationship Id="rId5" Type="http://schemas.openxmlformats.org/officeDocument/2006/relationships/image" Target="../media/image4.svg"/><Relationship Id="rId15" Type="http://schemas.openxmlformats.org/officeDocument/2006/relationships/slide" Target="slide20.xml"/><Relationship Id="rId10" Type="http://schemas.openxmlformats.org/officeDocument/2006/relationships/image" Target="../media/image7.svg"/><Relationship Id="rId19" Type="http://schemas.openxmlformats.org/officeDocument/2006/relationships/image" Target="../media/image12.svg"/><Relationship Id="rId4" Type="http://schemas.openxmlformats.org/officeDocument/2006/relationships/slide" Target="slide9.xml"/><Relationship Id="rId9" Type="http://schemas.openxmlformats.org/officeDocument/2006/relationships/slide" Target="slide13.xml"/><Relationship Id="rId14" Type="http://schemas.openxmlformats.org/officeDocument/2006/relationships/image" Target="../media/image9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image" Target="../media/image8.svg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4.xml"/><Relationship Id="rId19" Type="http://schemas.openxmlformats.org/officeDocument/2006/relationships/image" Target="../media/image12.svg"/><Relationship Id="rId4" Type="http://schemas.openxmlformats.org/officeDocument/2006/relationships/slide" Target="slide10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image" Target="../media/image8.svg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5.xml"/><Relationship Id="rId19" Type="http://schemas.openxmlformats.org/officeDocument/2006/relationships/image" Target="../media/image12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image" Target="../media/image8.svg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21" Type="http://schemas.openxmlformats.org/officeDocument/2006/relationships/slide" Target="slide12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5.xml"/><Relationship Id="rId19" Type="http://schemas.openxmlformats.org/officeDocument/2006/relationships/slide" Target="slide14.xml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image" Target="../media/image8.svg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5.xml"/><Relationship Id="rId19" Type="http://schemas.openxmlformats.org/officeDocument/2006/relationships/image" Target="../media/image12.svg"/><Relationship Id="rId4" Type="http://schemas.openxmlformats.org/officeDocument/2006/relationships/slide" Target="slide12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image" Target="../media/image8.svg"/><Relationship Id="rId18" Type="http://schemas.openxmlformats.org/officeDocument/2006/relationships/image" Target="../media/image11.svg"/><Relationship Id="rId26" Type="http://schemas.openxmlformats.org/officeDocument/2006/relationships/slide" Target="slide14.xml"/><Relationship Id="rId3" Type="http://schemas.openxmlformats.org/officeDocument/2006/relationships/image" Target="../media/image3.svg"/><Relationship Id="rId21" Type="http://schemas.openxmlformats.org/officeDocument/2006/relationships/diagramLayout" Target="../diagrams/layout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slide" Target="slide2.xml"/><Relationship Id="rId25" Type="http://schemas.openxmlformats.org/officeDocument/2006/relationships/image" Target="../media/image21.png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20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microsoft.com/office/2007/relationships/diagramDrawing" Target="../diagrams/drawing1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diagramColors" Target="../diagrams/colors1.xml"/><Relationship Id="rId10" Type="http://schemas.openxmlformats.org/officeDocument/2006/relationships/slide" Target="slide15.xml"/><Relationship Id="rId19" Type="http://schemas.openxmlformats.org/officeDocument/2006/relationships/image" Target="../media/image12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diagramQuickStyle" Target="../diagrams/quickStyle1.xml"/><Relationship Id="rId27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image" Target="../media/image8.svg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20" Type="http://schemas.openxmlformats.org/officeDocument/2006/relationships/slide" Target="slide1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5.xml"/><Relationship Id="rId19" Type="http://schemas.openxmlformats.org/officeDocument/2006/relationships/image" Target="../media/image12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18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2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6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19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24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7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1.xml"/><Relationship Id="rId18" Type="http://schemas.openxmlformats.org/officeDocument/2006/relationships/image" Target="../media/image11.svg"/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12" Type="http://schemas.openxmlformats.org/officeDocument/2006/relationships/image" Target="../media/image8.svg"/><Relationship Id="rId17" Type="http://schemas.openxmlformats.org/officeDocument/2006/relationships/slide" Target="slide2.xml"/><Relationship Id="rId2" Type="http://schemas.openxmlformats.org/officeDocument/2006/relationships/slide" Target="slide7.xml"/><Relationship Id="rId16" Type="http://schemas.openxmlformats.org/officeDocument/2006/relationships/image" Target="../media/image10.svg"/><Relationship Id="rId20" Type="http://schemas.openxmlformats.org/officeDocument/2006/relationships/slide" Target="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slide" Target="slide18.xml"/><Relationship Id="rId5" Type="http://schemas.openxmlformats.org/officeDocument/2006/relationships/image" Target="../media/image4.svg"/><Relationship Id="rId15" Type="http://schemas.openxmlformats.org/officeDocument/2006/relationships/slide" Target="slide24.xml"/><Relationship Id="rId10" Type="http://schemas.openxmlformats.org/officeDocument/2006/relationships/image" Target="../media/image7.svg"/><Relationship Id="rId19" Type="http://schemas.openxmlformats.org/officeDocument/2006/relationships/image" Target="../media/image12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image" Target="../media/image9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2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24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8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1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3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20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image" Target="../media/image24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hyperlink" Target="https://repositorio.cab.unam.mx/productos-web/2025/redi/temas_gramatica/Ejercicios_Unidad_2.pdf" TargetMode="Externa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26" Type="http://schemas.openxmlformats.org/officeDocument/2006/relationships/slide" Target="slide34.xml"/><Relationship Id="rId39" Type="http://schemas.openxmlformats.org/officeDocument/2006/relationships/slide" Target="slide60.xml"/><Relationship Id="rId21" Type="http://schemas.openxmlformats.org/officeDocument/2006/relationships/slide" Target="slide24.xml"/><Relationship Id="rId34" Type="http://schemas.openxmlformats.org/officeDocument/2006/relationships/slide" Target="slide50.xml"/><Relationship Id="rId42" Type="http://schemas.openxmlformats.org/officeDocument/2006/relationships/slide" Target="slide66.xml"/><Relationship Id="rId7" Type="http://schemas.openxmlformats.org/officeDocument/2006/relationships/image" Target="../media/image5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29" Type="http://schemas.openxmlformats.org/officeDocument/2006/relationships/slide" Target="slide40.xml"/><Relationship Id="rId41" Type="http://schemas.openxmlformats.org/officeDocument/2006/relationships/slide" Target="slide6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30.xml"/><Relationship Id="rId32" Type="http://schemas.openxmlformats.org/officeDocument/2006/relationships/slide" Target="slide46.xml"/><Relationship Id="rId37" Type="http://schemas.openxmlformats.org/officeDocument/2006/relationships/slide" Target="slide56.xml"/><Relationship Id="rId40" Type="http://schemas.openxmlformats.org/officeDocument/2006/relationships/slide" Target="slide62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8.xml"/><Relationship Id="rId28" Type="http://schemas.openxmlformats.org/officeDocument/2006/relationships/slide" Target="slide38.xml"/><Relationship Id="rId36" Type="http://schemas.openxmlformats.org/officeDocument/2006/relationships/slide" Target="slide54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31" Type="http://schemas.openxmlformats.org/officeDocument/2006/relationships/slide" Target="slide44.xml"/><Relationship Id="rId44" Type="http://schemas.openxmlformats.org/officeDocument/2006/relationships/slide" Target="slide23.xml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26.xml"/><Relationship Id="rId27" Type="http://schemas.openxmlformats.org/officeDocument/2006/relationships/slide" Target="slide36.xml"/><Relationship Id="rId30" Type="http://schemas.openxmlformats.org/officeDocument/2006/relationships/slide" Target="slide42.xml"/><Relationship Id="rId35" Type="http://schemas.openxmlformats.org/officeDocument/2006/relationships/slide" Target="slide52.xml"/><Relationship Id="rId43" Type="http://schemas.openxmlformats.org/officeDocument/2006/relationships/slide" Target="slide68.xml"/><Relationship Id="rId8" Type="http://schemas.openxmlformats.org/officeDocument/2006/relationships/slide" Target="slide17.xml"/><Relationship Id="rId3" Type="http://schemas.openxmlformats.org/officeDocument/2006/relationships/image" Target="../media/image3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5" Type="http://schemas.openxmlformats.org/officeDocument/2006/relationships/slide" Target="slide32.xml"/><Relationship Id="rId33" Type="http://schemas.openxmlformats.org/officeDocument/2006/relationships/slide" Target="slide48.xml"/><Relationship Id="rId38" Type="http://schemas.openxmlformats.org/officeDocument/2006/relationships/slide" Target="slide5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3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0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6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0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24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8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29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26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3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70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0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28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32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0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30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34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0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36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0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34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38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39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36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4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70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38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42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40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44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45.xml"/><Relationship Id="rId7" Type="http://schemas.openxmlformats.org/officeDocument/2006/relationships/image" Target="../media/image5.svg"/><Relationship Id="rId12" Type="http://schemas.openxmlformats.org/officeDocument/2006/relationships/slide" Target="slide22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42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46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1.xml"/><Relationship Id="rId22" Type="http://schemas.openxmlformats.org/officeDocument/2006/relationships/slide" Target="slide7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44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48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7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46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5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49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0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48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52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50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54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3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4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2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52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56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5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6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2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54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58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58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59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56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6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7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0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61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58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62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72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2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60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64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3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20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4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2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62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66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5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6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2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5" Type="http://schemas.openxmlformats.org/officeDocument/2006/relationships/slide" Target="slide13.xml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slide" Target="slide64.xm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68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8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slide" Target="slide72.xm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slide" Target="slide66.xm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69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25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slide" Target="slide70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2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" Target="slide2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slide" Target="slide22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5" Type="http://schemas.openxmlformats.org/officeDocument/2006/relationships/image" Target="../media/image31.png"/><Relationship Id="rId4" Type="http://schemas.openxmlformats.org/officeDocument/2006/relationships/image" Target="../media/image28.pn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hyperlink" Target="https://www.rae.es/sites/default/files/Sala_prensa_Dosier_Gramatica_2009.pdf" TargetMode="External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5" Type="http://schemas.openxmlformats.org/officeDocument/2006/relationships/hyperlink" Target="https://www.comoves.unam.mx/numeros/articulo/283/mas-cerca-de-la-fusion-nuclear" TargetMode="External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hyperlink" Target="https://www.juntadeandalucia.es/averroes/centrostic/04601622/helvia/aula/archivos/repositorio/0/88/html/palabras/simples_y_compuestas.html" TargetMode="External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hyperlink" Target="https://www.juntadeandalucia.es/averroes/centrostic/21003232/helvia/sitio/upload/21___conoce_la_lengua__familia_de_palabras.pdf" TargetMode="Externa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hyperlink" Target="https://enclave.rae.es/gramatica/html/NG_BASICA_MASTER2AULA.html" TargetMode="Externa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12.sv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slide" Target="slide7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hyperlink" Target="https://drive.google.com/file/d/17gBhhoBb2OYLhl8a_3a74nVYWG0q3LyC/view?usp=sharing" TargetMode="Externa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image" Target="../media/image8.svg"/><Relationship Id="rId18" Type="http://schemas.openxmlformats.org/officeDocument/2006/relationships/slide" Target="slide2.xml"/><Relationship Id="rId3" Type="http://schemas.openxmlformats.org/officeDocument/2006/relationships/image" Target="../media/image3.svg"/><Relationship Id="rId21" Type="http://schemas.openxmlformats.org/officeDocument/2006/relationships/image" Target="../media/image32.png"/><Relationship Id="rId7" Type="http://schemas.openxmlformats.org/officeDocument/2006/relationships/image" Target="../media/image5.svg"/><Relationship Id="rId12" Type="http://schemas.openxmlformats.org/officeDocument/2006/relationships/slide" Target="slide21.xml"/><Relationship Id="rId17" Type="http://schemas.openxmlformats.org/officeDocument/2006/relationships/image" Target="../media/image10.svg"/><Relationship Id="rId2" Type="http://schemas.openxmlformats.org/officeDocument/2006/relationships/slide" Target="slide7.xml"/><Relationship Id="rId16" Type="http://schemas.openxmlformats.org/officeDocument/2006/relationships/slide" Target="slide73.xml"/><Relationship Id="rId20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11" Type="http://schemas.openxmlformats.org/officeDocument/2006/relationships/image" Target="../media/image7.svg"/><Relationship Id="rId24" Type="http://schemas.openxmlformats.org/officeDocument/2006/relationships/image" Target="../media/image33.png"/><Relationship Id="rId5" Type="http://schemas.openxmlformats.org/officeDocument/2006/relationships/image" Target="../media/image4.svg"/><Relationship Id="rId15" Type="http://schemas.openxmlformats.org/officeDocument/2006/relationships/image" Target="../media/image9.svg"/><Relationship Id="rId23" Type="http://schemas.openxmlformats.org/officeDocument/2006/relationships/hyperlink" Target="http://repositorio.cab.unam.mx/" TargetMode="External"/><Relationship Id="rId10" Type="http://schemas.openxmlformats.org/officeDocument/2006/relationships/slide" Target="slide19.xml"/><Relationship Id="rId19" Type="http://schemas.openxmlformats.org/officeDocument/2006/relationships/image" Target="../media/image11.svg"/><Relationship Id="rId4" Type="http://schemas.openxmlformats.org/officeDocument/2006/relationships/slide" Target="slide11.xml"/><Relationship Id="rId9" Type="http://schemas.openxmlformats.org/officeDocument/2006/relationships/image" Target="../media/image6.svg"/><Relationship Id="rId14" Type="http://schemas.openxmlformats.org/officeDocument/2006/relationships/slide" Target="slide22.xml"/><Relationship Id="rId22" Type="http://schemas.openxmlformats.org/officeDocument/2006/relationships/hyperlink" Target="https://creativecommons.org/licenses/by-nc/4.0/legalcode.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</a:schemeClr>
            </a:gs>
            <a:gs pos="24000">
              <a:schemeClr val="bg1">
                <a:lumMod val="95000"/>
              </a:schemeClr>
            </a:gs>
            <a:gs pos="54000">
              <a:schemeClr val="bg1">
                <a:lumMod val="95000"/>
              </a:schemeClr>
            </a:gs>
            <a:gs pos="96000">
              <a:schemeClr val="bg1">
                <a:lumMod val="95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5177F634-08DE-0B57-4D83-0032B09BEFEA}"/>
              </a:ext>
            </a:extLst>
          </p:cNvPr>
          <p:cNvSpPr txBox="1"/>
          <p:nvPr/>
        </p:nvSpPr>
        <p:spPr>
          <a:xfrm>
            <a:off x="1572246" y="902260"/>
            <a:ext cx="9408754" cy="59445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s-MX" sz="20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Universidad Nacional Autónoma de México</a:t>
            </a:r>
          </a:p>
          <a:p>
            <a:pPr algn="ctr">
              <a:lnSpc>
                <a:spcPct val="150000"/>
              </a:lnSpc>
            </a:pP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</a:rPr>
              <a:t>Escuela Nacional Preparatoria</a:t>
            </a:r>
          </a:p>
          <a:p>
            <a:pPr algn="ctr">
              <a:lnSpc>
                <a:spcPct val="150000"/>
              </a:lnSpc>
            </a:pP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</a:rPr>
              <a:t>Plantel 9 “Pedro de Alba”</a:t>
            </a:r>
          </a:p>
          <a:p>
            <a:pPr algn="ctr">
              <a:lnSpc>
                <a:spcPct val="150000"/>
              </a:lnSpc>
            </a:pPr>
            <a:r>
              <a:rPr lang="es-MX" sz="2800" b="1" dirty="0">
                <a:solidFill>
                  <a:schemeClr val="tx2"/>
                </a:solidFill>
                <a:latin typeface="Arial" panose="020B0604020202020204" pitchFamily="34" charset="0"/>
              </a:rPr>
              <a:t>T</a:t>
            </a:r>
            <a:r>
              <a:rPr lang="es-MX" sz="2800" b="1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emas básicos de gramática española para Etimologías, Griego y Latín</a:t>
            </a:r>
          </a:p>
          <a:p>
            <a:pPr algn="ctr">
              <a:lnSpc>
                <a:spcPct val="150000"/>
              </a:lnSpc>
            </a:pPr>
            <a:r>
              <a:rPr lang="es-MX" sz="2000" b="1" dirty="0">
                <a:solidFill>
                  <a:schemeClr val="tx2"/>
                </a:solidFill>
                <a:latin typeface="Arial" panose="020B0604020202020204" pitchFamily="34" charset="0"/>
              </a:rPr>
              <a:t>Presentación interactiva</a:t>
            </a:r>
            <a:endParaRPr lang="es-MX" sz="2000" b="1" i="0" u="none" strike="noStrike" dirty="0">
              <a:solidFill>
                <a:schemeClr val="tx2"/>
              </a:solidFill>
              <a:effectLst/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</a:rPr>
              <a:t>Campo de conocimiento: Lenguaje, cultura y comunicación</a:t>
            </a:r>
          </a:p>
          <a:p>
            <a:pPr algn="ctr">
              <a:lnSpc>
                <a:spcPct val="150000"/>
              </a:lnSpc>
            </a:pPr>
            <a:endParaRPr lang="es-MX" sz="20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</a:rPr>
              <a:t>Elaborado por: </a:t>
            </a:r>
          </a:p>
          <a:p>
            <a:pPr algn="ctr">
              <a:lnSpc>
                <a:spcPct val="150000"/>
              </a:lnSpc>
            </a:pPr>
            <a:r>
              <a:rPr lang="es-MX" sz="20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Anaí de los Ángeles Arias García</a:t>
            </a:r>
          </a:p>
          <a:p>
            <a:pPr algn="ctr">
              <a:lnSpc>
                <a:spcPct val="150000"/>
              </a:lnSpc>
            </a:pP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</a:rPr>
              <a:t>Aída </a:t>
            </a:r>
            <a:r>
              <a:rPr lang="es-MX" sz="2000" dirty="0" err="1">
                <a:solidFill>
                  <a:schemeClr val="tx2"/>
                </a:solidFill>
                <a:latin typeface="Arial" panose="020B0604020202020204" pitchFamily="34" charset="0"/>
              </a:rPr>
              <a:t>Ostria</a:t>
            </a: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</a:rPr>
              <a:t> Baltazar</a:t>
            </a:r>
            <a:r>
              <a:rPr lang="es-MX" sz="2000" b="0" i="0" u="none" strike="noStrike" dirty="0">
                <a:solidFill>
                  <a:schemeClr val="tx2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s-MX" sz="2000" dirty="0">
                <a:solidFill>
                  <a:schemeClr val="tx2"/>
                </a:solidFill>
                <a:latin typeface="Arial" panose="020B0604020202020204" pitchFamily="34" charset="0"/>
              </a:rPr>
              <a:t>28 de junio de 2022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89D620D-3860-9361-F130-41D4C36F5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84" y="390524"/>
            <a:ext cx="1540129" cy="1724025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CB46EB-D80F-F5B6-58D2-07576CC026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9244" y="571500"/>
            <a:ext cx="1121019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1162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Flecha: pentágono 19">
            <a:extLst>
              <a:ext uri="{FF2B5EF4-FFF2-40B4-BE49-F238E27FC236}">
                <a16:creationId xmlns:a16="http://schemas.microsoft.com/office/drawing/2014/main" id="{FDFCD395-2D0A-9934-4EF8-E418F984BE90}"/>
              </a:ext>
            </a:extLst>
          </p:cNvPr>
          <p:cNvSpPr/>
          <p:nvPr/>
        </p:nvSpPr>
        <p:spPr>
          <a:xfrm flipH="1">
            <a:off x="250629" y="5722939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21" name="Flecha: pentágono 20">
            <a:extLst>
              <a:ext uri="{FF2B5EF4-FFF2-40B4-BE49-F238E27FC236}">
                <a16:creationId xmlns:a16="http://schemas.microsoft.com/office/drawing/2014/main" id="{93824C82-1BBF-C375-BCF0-DE93BF66850E}"/>
              </a:ext>
            </a:extLst>
          </p:cNvPr>
          <p:cNvSpPr/>
          <p:nvPr/>
        </p:nvSpPr>
        <p:spPr>
          <a:xfrm>
            <a:off x="1626207" y="572293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1648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106017"/>
            <a:ext cx="1492734" cy="12196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4097" y="138085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EDD81D49-046E-E10F-E825-F20BBCEC04DE}"/>
              </a:ext>
            </a:extLst>
          </p:cNvPr>
          <p:cNvSpPr/>
          <p:nvPr/>
        </p:nvSpPr>
        <p:spPr>
          <a:xfrm>
            <a:off x="851589" y="2252454"/>
            <a:ext cx="2185261" cy="583095"/>
          </a:xfrm>
          <a:prstGeom prst="rect">
            <a:avLst/>
          </a:prstGeom>
          <a:solidFill>
            <a:srgbClr val="EABD00"/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Presentación</a:t>
            </a:r>
            <a:endParaRPr lang="es-MX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2C7FE696-29F0-28F1-E388-E2FF0241FFA5}"/>
              </a:ext>
            </a:extLst>
          </p:cNvPr>
          <p:cNvSpPr/>
          <p:nvPr/>
        </p:nvSpPr>
        <p:spPr>
          <a:xfrm>
            <a:off x="851588" y="3470821"/>
            <a:ext cx="2185261" cy="583095"/>
          </a:xfrm>
          <a:prstGeom prst="rect">
            <a:avLst/>
          </a:prstGeom>
          <a:solidFill>
            <a:srgbClr val="EABD00"/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Cómo trabajar el material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657F63AE-8B0A-606A-4BCA-D8A6CEC92D64}"/>
              </a:ext>
            </a:extLst>
          </p:cNvPr>
          <p:cNvSpPr/>
          <p:nvPr/>
        </p:nvSpPr>
        <p:spPr>
          <a:xfrm>
            <a:off x="851587" y="4673854"/>
            <a:ext cx="2185261" cy="583095"/>
          </a:xfrm>
          <a:prstGeom prst="rect">
            <a:avLst/>
          </a:prstGeom>
          <a:solidFill>
            <a:srgbClr val="EABD00"/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Propuesta de </a:t>
            </a:r>
            <a:r>
              <a:rPr lang="es-MX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evaluación</a:t>
            </a:r>
            <a:endParaRPr lang="es-MX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Flecha: pentágono 32">
            <a:extLst>
              <a:ext uri="{FF2B5EF4-FFF2-40B4-BE49-F238E27FC236}">
                <a16:creationId xmlns:a16="http://schemas.microsoft.com/office/drawing/2014/main" id="{5AFD17F8-649B-2368-1EFD-8DC7B96B3E61}"/>
              </a:ext>
            </a:extLst>
          </p:cNvPr>
          <p:cNvSpPr/>
          <p:nvPr/>
        </p:nvSpPr>
        <p:spPr>
          <a:xfrm>
            <a:off x="1639540" y="587688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5" name="Flecha: pentágono 34">
            <a:extLst>
              <a:ext uri="{FF2B5EF4-FFF2-40B4-BE49-F238E27FC236}">
                <a16:creationId xmlns:a16="http://schemas.microsoft.com/office/drawing/2014/main" id="{338ADF23-D886-71BA-2EBA-C4C8B26C4BF6}"/>
              </a:ext>
            </a:extLst>
          </p:cNvPr>
          <p:cNvSpPr/>
          <p:nvPr/>
        </p:nvSpPr>
        <p:spPr>
          <a:xfrm flipH="1">
            <a:off x="311406" y="587688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93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106017"/>
            <a:ext cx="1492734" cy="12196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4097" y="138085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EDD81D49-046E-E10F-E825-F20BBCEC04DE}"/>
              </a:ext>
            </a:extLst>
          </p:cNvPr>
          <p:cNvSpPr/>
          <p:nvPr/>
        </p:nvSpPr>
        <p:spPr>
          <a:xfrm>
            <a:off x="295372" y="1568984"/>
            <a:ext cx="1740134" cy="583095"/>
          </a:xfrm>
          <a:prstGeom prst="rect">
            <a:avLst/>
          </a:prstGeom>
          <a:solidFill>
            <a:srgbClr val="EABD00"/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Presentación</a:t>
            </a:r>
            <a:endParaRPr lang="es-MX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Flecha: pentágono 32">
            <a:extLst>
              <a:ext uri="{FF2B5EF4-FFF2-40B4-BE49-F238E27FC236}">
                <a16:creationId xmlns:a16="http://schemas.microsoft.com/office/drawing/2014/main" id="{5AFD17F8-649B-2368-1EFD-8DC7B96B3E61}"/>
              </a:ext>
            </a:extLst>
          </p:cNvPr>
          <p:cNvSpPr/>
          <p:nvPr/>
        </p:nvSpPr>
        <p:spPr>
          <a:xfrm>
            <a:off x="1550084" y="6056018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5" name="Flecha: pentágono 34">
            <a:extLst>
              <a:ext uri="{FF2B5EF4-FFF2-40B4-BE49-F238E27FC236}">
                <a16:creationId xmlns:a16="http://schemas.microsoft.com/office/drawing/2014/main" id="{338ADF23-D886-71BA-2EBA-C4C8B26C4BF6}"/>
              </a:ext>
            </a:extLst>
          </p:cNvPr>
          <p:cNvSpPr/>
          <p:nvPr/>
        </p:nvSpPr>
        <p:spPr>
          <a:xfrm flipH="1">
            <a:off x="250629" y="6058166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5AC32F5E-0B77-B33F-C4CB-D9A322579F45}"/>
              </a:ext>
            </a:extLst>
          </p:cNvPr>
          <p:cNvSpPr txBox="1"/>
          <p:nvPr/>
        </p:nvSpPr>
        <p:spPr>
          <a:xfrm>
            <a:off x="504097" y="2382178"/>
            <a:ext cx="10630065" cy="3356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Clr>
                <a:srgbClr val="B13F9A"/>
              </a:buClr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El presente recurso está dirigido a los y las estudiantes de la Escuela Nacional Preparatoria, de la Escuela Nacional Colegio de Ciencias y Humanidades y a toda persona que tenga interés en fijar sus conocimientos de gramática española para un mejor manejo y abordaje de las asignaturas: Etimologías Grecolatinas, Latín, Griego e incluso, Inglés, Francés e Italiano, en el entendido que la comprensión de las lenguas modernas es más efectivo si se posee una base sólida de gramática de la lengua materna.</a:t>
            </a:r>
          </a:p>
          <a:p>
            <a:pPr algn="just">
              <a:lnSpc>
                <a:spcPct val="150000"/>
              </a:lnSpc>
              <a:buClr>
                <a:srgbClr val="B13F9A"/>
              </a:buClr>
            </a:pPr>
            <a:endParaRPr lang="es-MX" sz="13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Clr>
                <a:srgbClr val="B13F9A"/>
              </a:buClr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Este material tiene como </a:t>
            </a:r>
            <a:r>
              <a:rPr lang="es-MX" sz="1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propósito </a:t>
            </a: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contribuir a subsanar las posibles lagunas en torno </a:t>
            </a:r>
            <a:r>
              <a:rPr lang="es-MX" sz="1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tres temas básicos</a:t>
            </a: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de gramática española: 1, Radiografía de la palabra que agrupa los elementos morfológicos: raíz; prefijo, interfijo, sufijo y desinencia; 2, Clasificación de las palabras por sus elementos: simples derivadas y compuestas; 3, Diferencia entre familia de palabras, campo semántico y campo léxico. Cabe aclarar, que al tema Radiografía de la palabra, respecto del programa vigente de Etimologías grecolatinas de la ENP, </a:t>
            </a:r>
            <a:r>
              <a:rPr lang="es-MX" sz="1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 añadieron </a:t>
            </a: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los conceptos de interfijo y desinencia; en cuanto al tema 3, fue agregado el concepto de Campo léxico, en ambos casos, por considerarlos fundamentales para una comprensión cabal del conjunto temático. </a:t>
            </a:r>
          </a:p>
        </p:txBody>
      </p:sp>
    </p:spTree>
    <p:extLst>
      <p:ext uri="{BB962C8B-B14F-4D97-AF65-F5344CB8AC3E}">
        <p14:creationId xmlns:p14="http://schemas.microsoft.com/office/powerpoint/2010/main" val="2847219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106017"/>
            <a:ext cx="1492734" cy="12196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4097" y="138085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2C7FE696-29F0-28F1-E388-E2FF0241FFA5}"/>
              </a:ext>
            </a:extLst>
          </p:cNvPr>
          <p:cNvSpPr/>
          <p:nvPr/>
        </p:nvSpPr>
        <p:spPr>
          <a:xfrm>
            <a:off x="136870" y="1421256"/>
            <a:ext cx="3005340" cy="416165"/>
          </a:xfrm>
          <a:prstGeom prst="rect">
            <a:avLst/>
          </a:prstGeom>
          <a:solidFill>
            <a:srgbClr val="EABD00"/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Cómo trabajar el material</a:t>
            </a:r>
          </a:p>
        </p:txBody>
      </p:sp>
      <p:sp>
        <p:nvSpPr>
          <p:cNvPr id="33" name="Flecha: pentágono 32">
            <a:extLst>
              <a:ext uri="{FF2B5EF4-FFF2-40B4-BE49-F238E27FC236}">
                <a16:creationId xmlns:a16="http://schemas.microsoft.com/office/drawing/2014/main" id="{5AFD17F8-649B-2368-1EFD-8DC7B96B3E61}"/>
              </a:ext>
            </a:extLst>
          </p:cNvPr>
          <p:cNvSpPr/>
          <p:nvPr/>
        </p:nvSpPr>
        <p:spPr>
          <a:xfrm>
            <a:off x="1568743" y="6235335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5" name="Flecha: pentágono 34">
            <a:hlinkClick r:id="rId2" action="ppaction://hlinksldjump"/>
            <a:extLst>
              <a:ext uri="{FF2B5EF4-FFF2-40B4-BE49-F238E27FC236}">
                <a16:creationId xmlns:a16="http://schemas.microsoft.com/office/drawing/2014/main" id="{338ADF23-D886-71BA-2EBA-C4C8B26C4BF6}"/>
              </a:ext>
            </a:extLst>
          </p:cNvPr>
          <p:cNvSpPr/>
          <p:nvPr/>
        </p:nvSpPr>
        <p:spPr>
          <a:xfrm flipH="1">
            <a:off x="250629" y="6235022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25" name="CuadroTexto 24">
            <a:hlinkClick r:id="rId2" action="ppaction://hlinksldjump"/>
            <a:extLst>
              <a:ext uri="{FF2B5EF4-FFF2-40B4-BE49-F238E27FC236}">
                <a16:creationId xmlns:a16="http://schemas.microsoft.com/office/drawing/2014/main" id="{CD036A0C-0642-1942-2426-40B2625AA03B}"/>
              </a:ext>
            </a:extLst>
          </p:cNvPr>
          <p:cNvSpPr txBox="1"/>
          <p:nvPr/>
        </p:nvSpPr>
        <p:spPr>
          <a:xfrm>
            <a:off x="68183" y="1758459"/>
            <a:ext cx="10972466" cy="45704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El recurso tiene como propósito favorecer la autorregulación del estudiante, por medio de la revisión de los contenidos, fuera o dentro del aula escolar, con o sin apoyo docente; de manera individual o en equipo, con la frecuencia que se requiera y  en el horario más accesible para el o la estudiante.</a:t>
            </a:r>
          </a:p>
          <a:p>
            <a:pPr algn="just">
              <a:lnSpc>
                <a:spcPct val="150000"/>
              </a:lnSpc>
            </a:pPr>
            <a:r>
              <a:rPr lang="es-MX" sz="1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Contenido: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Desarrollo temático, Tema 1               ,Tema 2               ,Tema 3                  Familia de palabras, campo semántico y  campo léxico.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Cada uno de  los temas anteriores contiene un enlace a infografías con información sinóptica.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Ejercicios de repaso </a:t>
            </a:r>
            <a:r>
              <a:rPr lang="es-MX" sz="1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descargables</a:t>
            </a: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con ponderación, correspondientes a los tres  temas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Cuestionarios de opción múltiple con ponderación automática.</a:t>
            </a:r>
          </a:p>
          <a:p>
            <a:pPr algn="just">
              <a:lnSpc>
                <a:spcPct val="150000"/>
              </a:lnSpc>
            </a:pPr>
            <a:r>
              <a:rPr lang="es-MX" sz="13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Metodología:</a:t>
            </a:r>
          </a:p>
          <a:p>
            <a:pPr algn="just">
              <a:lnSpc>
                <a:spcPct val="150000"/>
              </a:lnSpc>
            </a:pP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Preferentemente, se propone el uso bajo la modalidad de </a:t>
            </a:r>
            <a:r>
              <a:rPr lang="es-MX" sz="1300" b="1" u="sng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23"/>
              </a:rPr>
              <a:t>aula invertida</a:t>
            </a:r>
            <a:r>
              <a:rPr lang="es-MX" sz="13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por lo tanto, los temas desarrollados serán la actividad inicial del estudiantado; enseguida, el consecuente planteamiento de dudas al o la docente, si no hubiere uno cerca, se puede enviar un correo  a  la dirección </a:t>
            </a:r>
            <a:r>
              <a:rPr lang="es-MX" sz="13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24"/>
              </a:rPr>
              <a:t>etimologías.rucab@gmail.com</a:t>
            </a:r>
            <a:r>
              <a:rPr lang="es-MX" sz="13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s-MX" sz="13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 cuanto </a:t>
            </a:r>
            <a:r>
              <a:rPr lang="es-MX" sz="13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sea posible la duda será aclarada. Después,  la resolución de los ejercicios  descargables; a lo que seguirá la  realimentación docente y el ajuste correspondiente. Para finalizar, la resolución de los cuestionarios. En seguida, se sugiere la actividad de cierre en sesión plenaria frente al o la docente.</a:t>
            </a:r>
          </a:p>
          <a:p>
            <a:pPr algn="just"/>
            <a:endParaRPr lang="es-MX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n 2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3281ABB1-CE93-42DA-1836-C70D235EA591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587" y="2900031"/>
            <a:ext cx="628738" cy="452501"/>
          </a:xfrm>
          <a:prstGeom prst="rect">
            <a:avLst/>
          </a:prstGeom>
        </p:spPr>
      </p:pic>
      <p:pic>
        <p:nvPicPr>
          <p:cNvPr id="6" name="Imagen 5" descr="Texto&#10;&#10;Descripción generada automáticamente">
            <a:extLst>
              <a:ext uri="{FF2B5EF4-FFF2-40B4-BE49-F238E27FC236}">
                <a16:creationId xmlns:a16="http://schemas.microsoft.com/office/drawing/2014/main" id="{49E4F55A-FA25-54B7-5045-199A04D1A46C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129" y="2900031"/>
            <a:ext cx="628738" cy="452501"/>
          </a:xfrm>
          <a:prstGeom prst="rect">
            <a:avLst/>
          </a:prstGeom>
        </p:spPr>
      </p:pic>
      <p:pic>
        <p:nvPicPr>
          <p:cNvPr id="8" name="Imagen 7" descr="Imagen que contiene Icono&#10;&#10;Descripción generada automáticamente">
            <a:extLst>
              <a:ext uri="{FF2B5EF4-FFF2-40B4-BE49-F238E27FC236}">
                <a16:creationId xmlns:a16="http://schemas.microsoft.com/office/drawing/2014/main" id="{3EC62F90-DB70-35BB-0AD4-87D36347718B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205" y="2887529"/>
            <a:ext cx="696955" cy="452501"/>
          </a:xfrm>
          <a:prstGeom prst="rect">
            <a:avLst/>
          </a:prstGeom>
        </p:spPr>
      </p:pic>
      <p:pic>
        <p:nvPicPr>
          <p:cNvPr id="37" name="Imagen 36" descr="Imagen que contiene medidor&#10;&#10;Descripción generada automáticamente">
            <a:extLst>
              <a:ext uri="{FF2B5EF4-FFF2-40B4-BE49-F238E27FC236}">
                <a16:creationId xmlns:a16="http://schemas.microsoft.com/office/drawing/2014/main" id="{A6F2999A-A68B-2158-ABD0-ED11D776F834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066" y="3580861"/>
            <a:ext cx="597004" cy="393480"/>
          </a:xfrm>
          <a:prstGeom prst="rect">
            <a:avLst/>
          </a:prstGeom>
        </p:spPr>
      </p:pic>
      <p:pic>
        <p:nvPicPr>
          <p:cNvPr id="13" name="Imagen 12" descr="Imagen que contiene Texto&#10;&#10;Descripción generada automáticamente">
            <a:extLst>
              <a:ext uri="{FF2B5EF4-FFF2-40B4-BE49-F238E27FC236}">
                <a16:creationId xmlns:a16="http://schemas.microsoft.com/office/drawing/2014/main" id="{62ECA9E8-1703-3017-6182-CB794353726C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206" y="3895809"/>
            <a:ext cx="719640" cy="39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984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106017"/>
            <a:ext cx="1492734" cy="12196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4097" y="138085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657F63AE-8B0A-606A-4BCA-D8A6CEC92D64}"/>
              </a:ext>
            </a:extLst>
          </p:cNvPr>
          <p:cNvSpPr/>
          <p:nvPr/>
        </p:nvSpPr>
        <p:spPr>
          <a:xfrm>
            <a:off x="627490" y="1622701"/>
            <a:ext cx="3824194" cy="583095"/>
          </a:xfrm>
          <a:prstGeom prst="rect">
            <a:avLst/>
          </a:prstGeom>
          <a:solidFill>
            <a:srgbClr val="EABD00"/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Propuesta de evaluación</a:t>
            </a:r>
          </a:p>
        </p:txBody>
      </p:sp>
      <p:sp>
        <p:nvSpPr>
          <p:cNvPr id="23" name="2 Marcador de contenido">
            <a:extLst>
              <a:ext uri="{FF2B5EF4-FFF2-40B4-BE49-F238E27FC236}">
                <a16:creationId xmlns:a16="http://schemas.microsoft.com/office/drawing/2014/main" id="{096B9A6C-A156-D740-D7ED-E9D743E2C361}"/>
              </a:ext>
            </a:extLst>
          </p:cNvPr>
          <p:cNvSpPr txBox="1">
            <a:spLocks/>
          </p:cNvSpPr>
          <p:nvPr/>
        </p:nvSpPr>
        <p:spPr>
          <a:xfrm>
            <a:off x="504097" y="2507543"/>
            <a:ext cx="10764605" cy="2506457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MX" sz="2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</a:pPr>
            <a:r>
              <a:rPr lang="es-MX" sz="5200" dirty="0">
                <a:latin typeface="Arial" pitchFamily="34" charset="0"/>
                <a:cs typeface="Arial" pitchFamily="34" charset="0"/>
              </a:rPr>
              <a:t>Para finalizar, este recurso incluye una propuesta de evaluación formativa, que sugiere el 10% de la evaluación sobre 100 por cada batería temática.  </a:t>
            </a:r>
          </a:p>
          <a:p>
            <a:pPr algn="just">
              <a:lnSpc>
                <a:spcPct val="170000"/>
              </a:lnSpc>
            </a:pPr>
            <a:r>
              <a:rPr lang="es-MX" sz="5200" dirty="0">
                <a:latin typeface="Arial" pitchFamily="34" charset="0"/>
                <a:cs typeface="Arial" pitchFamily="34" charset="0"/>
              </a:rPr>
              <a:t>Los ejercicios descargables de apoyo para  el repaso de los contenidos cuentan con ponderación; se añaden también tres breves cuestionarios con realimentación inmediata para que el o la usuaria comprueben su avance.  </a:t>
            </a:r>
          </a:p>
          <a:p>
            <a:pPr algn="just">
              <a:lnSpc>
                <a:spcPct val="170000"/>
              </a:lnSpc>
            </a:pPr>
            <a:r>
              <a:rPr lang="es-MX" sz="5200" dirty="0">
                <a:latin typeface="Arial" pitchFamily="34" charset="0"/>
                <a:cs typeface="Arial" pitchFamily="34" charset="0"/>
              </a:rPr>
              <a:t>Cabe aclarar que el trabajo presente es el punto de partida para ser ampliado en otro muy próximo, por lo que agradeceremos tus comentarios al correo </a:t>
            </a:r>
            <a:r>
              <a:rPr lang="es-MX" sz="5200" dirty="0">
                <a:latin typeface="Arial" pitchFamily="34" charset="0"/>
                <a:cs typeface="Arial" pitchFamily="34" charset="0"/>
                <a:hlinkClick r:id="rId21"/>
              </a:rPr>
              <a:t>etimologias.rucab@gmail.com</a:t>
            </a:r>
            <a:r>
              <a:rPr lang="es-MX" sz="5200" dirty="0">
                <a:latin typeface="Arial" pitchFamily="34" charset="0"/>
                <a:cs typeface="Arial" pitchFamily="34" charset="0"/>
              </a:rPr>
              <a:t>; así pues, queda sometido a su consideración.</a:t>
            </a:r>
          </a:p>
          <a:p>
            <a:pPr algn="just">
              <a:lnSpc>
                <a:spcPct val="170000"/>
              </a:lnSpc>
            </a:pPr>
            <a:endParaRPr lang="es-MX" sz="56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MX" sz="10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MX" sz="10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MX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24" name="Flecha: pentágono 23">
            <a:hlinkClick r:id="rId2" action="ppaction://hlinksldjump"/>
            <a:extLst>
              <a:ext uri="{FF2B5EF4-FFF2-40B4-BE49-F238E27FC236}">
                <a16:creationId xmlns:a16="http://schemas.microsoft.com/office/drawing/2014/main" id="{8AA8DA44-0380-3E1B-B834-756BED1322B2}"/>
              </a:ext>
            </a:extLst>
          </p:cNvPr>
          <p:cNvSpPr/>
          <p:nvPr/>
        </p:nvSpPr>
        <p:spPr>
          <a:xfrm flipH="1">
            <a:off x="308981" y="5882965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7" name="Flecha: pentágono 36">
            <a:hlinkClick r:id="rId22" action="ppaction://hlinksldjump"/>
            <a:extLst>
              <a:ext uri="{FF2B5EF4-FFF2-40B4-BE49-F238E27FC236}">
                <a16:creationId xmlns:a16="http://schemas.microsoft.com/office/drawing/2014/main" id="{1889B171-62BC-CB3C-8307-05534EF9AFB7}"/>
              </a:ext>
            </a:extLst>
          </p:cNvPr>
          <p:cNvSpPr/>
          <p:nvPr/>
        </p:nvSpPr>
        <p:spPr>
          <a:xfrm>
            <a:off x="1639540" y="588081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</p:spTree>
    <p:extLst>
      <p:ext uri="{BB962C8B-B14F-4D97-AF65-F5344CB8AC3E}">
        <p14:creationId xmlns:p14="http://schemas.microsoft.com/office/powerpoint/2010/main" val="430525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106017"/>
            <a:ext cx="1492734" cy="12196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92961" y="37457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5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7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9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1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3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5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F3013355-8A52-E8C8-2821-5EA101C9565C}"/>
              </a:ext>
            </a:extLst>
          </p:cNvPr>
          <p:cNvSpPr txBox="1"/>
          <p:nvPr/>
        </p:nvSpPr>
        <p:spPr>
          <a:xfrm>
            <a:off x="641448" y="2154031"/>
            <a:ext cx="10244399" cy="2816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es-MX" sz="13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Que los y las estudiantes:</a:t>
            </a: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endParaRPr lang="es-MX" sz="13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endParaRPr lang="es-MX" sz="13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rtl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13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Identifiquen los elementos que integran a las palabras del español: la raíz,  base léxica o lexema;  prefijo,  interfijo, sufijo; desinencias.</a:t>
            </a:r>
            <a:endParaRPr lang="es-MX" sz="13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rtl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13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Clasifiquen las palabras a partir de los elementos que las integran: simples, derivadas y compuestas.</a:t>
            </a:r>
            <a:endParaRPr lang="es-MX" sz="13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rtl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13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Distingan la diferencia entre los conceptos de familia de palabras, campo semántico y campo léxico.</a:t>
            </a:r>
            <a:endParaRPr lang="es-MX" sz="1300" b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s-MX" sz="13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Flecha: pentágono 21">
            <a:extLst>
              <a:ext uri="{FF2B5EF4-FFF2-40B4-BE49-F238E27FC236}">
                <a16:creationId xmlns:a16="http://schemas.microsoft.com/office/drawing/2014/main" id="{1AFDE1F6-1085-43B3-E5F7-99F88608F179}"/>
              </a:ext>
            </a:extLst>
          </p:cNvPr>
          <p:cNvSpPr/>
          <p:nvPr/>
        </p:nvSpPr>
        <p:spPr>
          <a:xfrm flipH="1">
            <a:off x="308981" y="5882965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23" name="Flecha: pentágono 22">
            <a:extLst>
              <a:ext uri="{FF2B5EF4-FFF2-40B4-BE49-F238E27FC236}">
                <a16:creationId xmlns:a16="http://schemas.microsoft.com/office/drawing/2014/main" id="{7A92578A-0516-3424-91CA-B51F193C1CBF}"/>
              </a:ext>
            </a:extLst>
          </p:cNvPr>
          <p:cNvSpPr/>
          <p:nvPr/>
        </p:nvSpPr>
        <p:spPr>
          <a:xfrm>
            <a:off x="1639540" y="588081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739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119270"/>
            <a:ext cx="1492734" cy="1219614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605" y="135994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DBA0DF0B-846C-857E-DF30-B43E365E0CD5}"/>
              </a:ext>
            </a:extLst>
          </p:cNvPr>
          <p:cNvSpPr txBox="1"/>
          <p:nvPr/>
        </p:nvSpPr>
        <p:spPr>
          <a:xfrm>
            <a:off x="698663" y="2232585"/>
            <a:ext cx="5450718" cy="2524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A) </a:t>
            </a:r>
            <a:r>
              <a:rPr lang="es-MX" sz="18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Raíz</a:t>
            </a:r>
            <a:r>
              <a:rPr lang="es-MX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o </a:t>
            </a:r>
            <a:r>
              <a:rPr lang="es-MX" sz="18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base léxica,</a:t>
            </a:r>
            <a:r>
              <a:rPr lang="es-MX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denominada así porque es el elemento básico para la formación de palabras, se caracteriza por contener el </a:t>
            </a:r>
            <a:r>
              <a:rPr lang="es-MX" sz="18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significado fundamental</a:t>
            </a:r>
            <a:r>
              <a:rPr lang="es-MX" sz="1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del vocablo, suele ser invariable y es común a una o varias familias de palabras. 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Tabla 22">
            <a:extLst>
              <a:ext uri="{FF2B5EF4-FFF2-40B4-BE49-F238E27FC236}">
                <a16:creationId xmlns:a16="http://schemas.microsoft.com/office/drawing/2014/main" id="{A541C6D7-A464-2FFE-DE50-0D04B5F4CF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942372"/>
              </p:ext>
            </p:extLst>
          </p:nvPr>
        </p:nvGraphicFramePr>
        <p:xfrm>
          <a:off x="6762044" y="2216400"/>
          <a:ext cx="4604072" cy="3671892"/>
        </p:xfrm>
        <a:graphic>
          <a:graphicData uri="http://schemas.openxmlformats.org/drawingml/2006/table">
            <a:tbl>
              <a:tblPr firstRow="1" firstCol="1" bandRow="1"/>
              <a:tblGrid>
                <a:gridCol w="2341428">
                  <a:extLst>
                    <a:ext uri="{9D8B030D-6E8A-4147-A177-3AD203B41FA5}">
                      <a16:colId xmlns:a16="http://schemas.microsoft.com/office/drawing/2014/main" val="3914628737"/>
                    </a:ext>
                  </a:extLst>
                </a:gridCol>
                <a:gridCol w="2262644">
                  <a:extLst>
                    <a:ext uri="{9D8B030D-6E8A-4147-A177-3AD203B41FA5}">
                      <a16:colId xmlns:a16="http://schemas.microsoft.com/office/drawing/2014/main" val="2621653825"/>
                    </a:ext>
                  </a:extLst>
                </a:gridCol>
              </a:tblGrid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endParaRPr lang="es-MX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agua</a:t>
                      </a:r>
                      <a:endParaRPr lang="es-MX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482412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ac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er</a:t>
                      </a:r>
                      <a:r>
                        <a:rPr lang="es-MX" sz="20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127191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an</a:t>
                      </a:r>
                      <a:r>
                        <a:rPr lang="es-MX" sz="2000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agü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es-MX" sz="20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494313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ici</a:t>
                      </a:r>
                      <a:r>
                        <a:rPr lang="es-MX" sz="2000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dor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464621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tornasol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fiest</a:t>
                      </a:r>
                      <a:r>
                        <a:rPr lang="es-MX" sz="20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5297994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r>
                        <a:rPr lang="es-MX" sz="200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miel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48722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u="sng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s-MX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ent</a:t>
                      </a:r>
                      <a:r>
                        <a:rPr lang="es-MX" sz="20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2261783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girasol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des</a:t>
                      </a: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210839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ción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par</a:t>
                      </a:r>
                      <a:r>
                        <a:rPr lang="es-MX" sz="2000" b="1" u="sng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gu</a:t>
                      </a:r>
                      <a:r>
                        <a:rPr lang="es-MX" sz="20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6210127"/>
                  </a:ext>
                </a:extLst>
              </a:tr>
            </a:tbl>
          </a:graphicData>
        </a:graphic>
      </p:graphicFrame>
      <p:sp>
        <p:nvSpPr>
          <p:cNvPr id="25" name="CuadroTexto 24">
            <a:extLst>
              <a:ext uri="{FF2B5EF4-FFF2-40B4-BE49-F238E27FC236}">
                <a16:creationId xmlns:a16="http://schemas.microsoft.com/office/drawing/2014/main" id="{589DBED7-0461-BE36-C641-24DB904C0528}"/>
              </a:ext>
            </a:extLst>
          </p:cNvPr>
          <p:cNvSpPr txBox="1"/>
          <p:nvPr/>
        </p:nvSpPr>
        <p:spPr>
          <a:xfrm>
            <a:off x="676300" y="1563882"/>
            <a:ext cx="8233289" cy="853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1. Radiografía de la palabra: base léxica, prefijos y sufijos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pentágono 4">
            <a:extLst>
              <a:ext uri="{FF2B5EF4-FFF2-40B4-BE49-F238E27FC236}">
                <a16:creationId xmlns:a16="http://schemas.microsoft.com/office/drawing/2014/main" id="{55C22B73-6922-BA88-CD70-4B9C9E741F52}"/>
              </a:ext>
            </a:extLst>
          </p:cNvPr>
          <p:cNvSpPr/>
          <p:nvPr/>
        </p:nvSpPr>
        <p:spPr>
          <a:xfrm>
            <a:off x="1810969" y="615857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6" name="Flecha: pentágono 5">
            <a:extLst>
              <a:ext uri="{FF2B5EF4-FFF2-40B4-BE49-F238E27FC236}">
                <a16:creationId xmlns:a16="http://schemas.microsoft.com/office/drawing/2014/main" id="{805034D7-A3CD-B16B-D458-1B2D890222E9}"/>
              </a:ext>
            </a:extLst>
          </p:cNvPr>
          <p:cNvSpPr/>
          <p:nvPr/>
        </p:nvSpPr>
        <p:spPr>
          <a:xfrm flipH="1">
            <a:off x="406495" y="615857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3980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119270"/>
            <a:ext cx="1492734" cy="1219614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61605" y="135994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7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9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1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3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5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graphicFrame>
        <p:nvGraphicFramePr>
          <p:cNvPr id="23" name="Tabla 22">
            <a:extLst>
              <a:ext uri="{FF2B5EF4-FFF2-40B4-BE49-F238E27FC236}">
                <a16:creationId xmlns:a16="http://schemas.microsoft.com/office/drawing/2014/main" id="{A541C6D7-A464-2FFE-DE50-0D04B5F4CF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875250"/>
              </p:ext>
            </p:extLst>
          </p:nvPr>
        </p:nvGraphicFramePr>
        <p:xfrm>
          <a:off x="6096000" y="2157150"/>
          <a:ext cx="4604072" cy="3671892"/>
        </p:xfrm>
        <a:graphic>
          <a:graphicData uri="http://schemas.openxmlformats.org/drawingml/2006/table">
            <a:tbl>
              <a:tblPr firstRow="1" firstCol="1" bandRow="1"/>
              <a:tblGrid>
                <a:gridCol w="2341428">
                  <a:extLst>
                    <a:ext uri="{9D8B030D-6E8A-4147-A177-3AD203B41FA5}">
                      <a16:colId xmlns:a16="http://schemas.microsoft.com/office/drawing/2014/main" val="3914628737"/>
                    </a:ext>
                  </a:extLst>
                </a:gridCol>
                <a:gridCol w="2262644">
                  <a:extLst>
                    <a:ext uri="{9D8B030D-6E8A-4147-A177-3AD203B41FA5}">
                      <a16:colId xmlns:a16="http://schemas.microsoft.com/office/drawing/2014/main" val="2621653825"/>
                    </a:ext>
                  </a:extLst>
                </a:gridCol>
              </a:tblGrid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endParaRPr lang="es-MX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agua</a:t>
                      </a:r>
                      <a:endParaRPr lang="es-MX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482412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b="1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ac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er</a:t>
                      </a:r>
                      <a:r>
                        <a:rPr lang="es-MX" sz="20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127191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re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an</a:t>
                      </a:r>
                      <a:r>
                        <a:rPr lang="es-MX" sz="2000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agü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es-MX" sz="20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494313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ici</a:t>
                      </a:r>
                      <a:r>
                        <a:rPr lang="es-MX" sz="2000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dor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464621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tornasol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fiest</a:t>
                      </a:r>
                      <a:r>
                        <a:rPr lang="es-MX" sz="20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5297994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r>
                        <a:rPr lang="es-MX" sz="200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miel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48722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u="sng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s-MX" sz="2000" b="1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ent</a:t>
                      </a:r>
                      <a:r>
                        <a:rPr lang="es-MX" sz="20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2261783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girasol</a:t>
                      </a:r>
                      <a:endParaRPr lang="es-MX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b="1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des</a:t>
                      </a: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agu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ar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2108396"/>
                  </a:ext>
                </a:extLst>
              </a:tr>
              <a:tr h="3783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solidFill>
                            <a:srgbClr val="C4591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in</a:t>
                      </a: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sol</a:t>
                      </a:r>
                      <a:r>
                        <a:rPr lang="es-MX" sz="20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ción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20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par</a:t>
                      </a:r>
                      <a:r>
                        <a:rPr lang="es-MX" sz="2000" b="1" u="sng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s-MX" sz="20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gu</a:t>
                      </a:r>
                      <a:r>
                        <a:rPr lang="es-MX" sz="20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es-MX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6210127"/>
                  </a:ext>
                </a:extLst>
              </a:tr>
            </a:tbl>
          </a:graphicData>
        </a:graphic>
      </p:graphicFrame>
      <p:sp>
        <p:nvSpPr>
          <p:cNvPr id="25" name="CuadroTexto 24">
            <a:extLst>
              <a:ext uri="{FF2B5EF4-FFF2-40B4-BE49-F238E27FC236}">
                <a16:creationId xmlns:a16="http://schemas.microsoft.com/office/drawing/2014/main" id="{589DBED7-0461-BE36-C641-24DB904C0528}"/>
              </a:ext>
            </a:extLst>
          </p:cNvPr>
          <p:cNvSpPr txBox="1"/>
          <p:nvPr/>
        </p:nvSpPr>
        <p:spPr>
          <a:xfrm>
            <a:off x="676300" y="1563882"/>
            <a:ext cx="8233289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Radiografía de la palabra: base léxica, prefijos y sufijos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pentágono 4">
            <a:hlinkClick r:id="rId20" action="ppaction://hlinksldjump"/>
            <a:extLst>
              <a:ext uri="{FF2B5EF4-FFF2-40B4-BE49-F238E27FC236}">
                <a16:creationId xmlns:a16="http://schemas.microsoft.com/office/drawing/2014/main" id="{55C22B73-6922-BA88-CD70-4B9C9E741F52}"/>
              </a:ext>
            </a:extLst>
          </p:cNvPr>
          <p:cNvSpPr/>
          <p:nvPr/>
        </p:nvSpPr>
        <p:spPr>
          <a:xfrm>
            <a:off x="1584217" y="6075852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/>
              <a:t>Avanzar</a:t>
            </a:r>
          </a:p>
        </p:txBody>
      </p:sp>
      <p:sp>
        <p:nvSpPr>
          <p:cNvPr id="6" name="Flecha: pentágono 5">
            <a:hlinkClick r:id="rId21" action="ppaction://hlinksldjump"/>
            <a:extLst>
              <a:ext uri="{FF2B5EF4-FFF2-40B4-BE49-F238E27FC236}">
                <a16:creationId xmlns:a16="http://schemas.microsoft.com/office/drawing/2014/main" id="{805034D7-A3CD-B16B-D458-1B2D890222E9}"/>
              </a:ext>
            </a:extLst>
          </p:cNvPr>
          <p:cNvSpPr/>
          <p:nvPr/>
        </p:nvSpPr>
        <p:spPr>
          <a:xfrm flipH="1">
            <a:off x="250629" y="6075852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9343629C-5005-FD47-B8A9-88C672EA44F5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792944" y="2853732"/>
            <a:ext cx="1415277" cy="2421922"/>
          </a:xfrm>
          <a:prstGeom prst="rect">
            <a:avLst/>
          </a:prstGeom>
        </p:spPr>
      </p:pic>
      <p:sp>
        <p:nvSpPr>
          <p:cNvPr id="35" name="Bocadillo: rectángulo con esquinas redondeadas 34">
            <a:extLst>
              <a:ext uri="{FF2B5EF4-FFF2-40B4-BE49-F238E27FC236}">
                <a16:creationId xmlns:a16="http://schemas.microsoft.com/office/drawing/2014/main" id="{D37C9571-2066-517E-2A53-04A8129AE8D0}"/>
              </a:ext>
            </a:extLst>
          </p:cNvPr>
          <p:cNvSpPr/>
          <p:nvPr/>
        </p:nvSpPr>
        <p:spPr>
          <a:xfrm flipH="1">
            <a:off x="900722" y="2900178"/>
            <a:ext cx="3308678" cy="1007167"/>
          </a:xfrm>
          <a:prstGeom prst="wedgeRoundRectCallout">
            <a:avLst>
              <a:gd name="adj1" fmla="val -69091"/>
              <a:gd name="adj2" fmla="val -23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Como observas, una raíz puede estar tanto al inicio de la palabr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a, </a:t>
            </a: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como </a:t>
            </a: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precedida por un prefijo, o bien, por otra raíz. </a:t>
            </a:r>
            <a:endParaRPr lang="es-MX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" name="Gráfico 36" descr="Bombilla y equipo con relleno sólido">
            <a:extLst>
              <a:ext uri="{FF2B5EF4-FFF2-40B4-BE49-F238E27FC236}">
                <a16:creationId xmlns:a16="http://schemas.microsoft.com/office/drawing/2014/main" id="{291E06C4-DDA8-9834-ADD0-A6ECBE8C988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4361427" y="2315401"/>
            <a:ext cx="733293" cy="807686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D243016-7617-60F8-C37E-B8F585D44AF1}"/>
              </a:ext>
            </a:extLst>
          </p:cNvPr>
          <p:cNvSpPr txBox="1"/>
          <p:nvPr/>
        </p:nvSpPr>
        <p:spPr>
          <a:xfrm>
            <a:off x="4628659" y="6103897"/>
            <a:ext cx="12213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800" i="1" dirty="0">
                <a:latin typeface="Arial" panose="020B0604020202020204" pitchFamily="34" charset="0"/>
                <a:cs typeface="Arial" panose="020B0604020202020204" pitchFamily="34" charset="0"/>
              </a:rPr>
              <a:t>Pixton Characteres </a:t>
            </a:r>
            <a:r>
              <a:rPr lang="es-MX" sz="8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800" i="1" dirty="0">
                <a:latin typeface="Arial" panose="020B0604020202020204" pitchFamily="34" charset="0"/>
                <a:cs typeface="Arial" panose="020B0604020202020204" pitchFamily="34" charset="0"/>
              </a:rPr>
              <a:t>PowerPoint</a:t>
            </a:r>
            <a:endParaRPr lang="es-ES_tradnl" sz="800" dirty="0"/>
          </a:p>
        </p:txBody>
      </p:sp>
    </p:spTree>
    <p:extLst>
      <p:ext uri="{BB962C8B-B14F-4D97-AF65-F5344CB8AC3E}">
        <p14:creationId xmlns:p14="http://schemas.microsoft.com/office/powerpoint/2010/main" val="3900133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119270"/>
            <a:ext cx="1492734" cy="1219614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61605" y="135994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7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9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1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3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5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DBA0DF0B-846C-857E-DF30-B43E365E0CD5}"/>
              </a:ext>
            </a:extLst>
          </p:cNvPr>
          <p:cNvSpPr txBox="1"/>
          <p:nvPr/>
        </p:nvSpPr>
        <p:spPr>
          <a:xfrm>
            <a:off x="736050" y="2539654"/>
            <a:ext cx="5450718" cy="2540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B) 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Prefijo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(del latín </a:t>
            </a:r>
            <a:r>
              <a:rPr lang="es-MX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prae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-: antes de, delante de y </a:t>
            </a:r>
            <a:r>
              <a:rPr lang="es-MX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fixus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 fijo –raíz-), es la partícula que se antepone a una raíz y modifica su significado. Dado que se trata de una partícula, se coloca un guion medio después de la misma para indicar su colocación respecto de la raíz, por ejemplo: </a:t>
            </a:r>
            <a:endParaRPr lang="es-MX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589DBED7-0461-BE36-C641-24DB904C0528}"/>
              </a:ext>
            </a:extLst>
          </p:cNvPr>
          <p:cNvSpPr txBox="1"/>
          <p:nvPr/>
        </p:nvSpPr>
        <p:spPr>
          <a:xfrm>
            <a:off x="676300" y="1563882"/>
            <a:ext cx="8233289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Radiografía de la palabra: base léxica, prefijos y sufijos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pentágono 4">
            <a:extLst>
              <a:ext uri="{FF2B5EF4-FFF2-40B4-BE49-F238E27FC236}">
                <a16:creationId xmlns:a16="http://schemas.microsoft.com/office/drawing/2014/main" id="{55C22B73-6922-BA88-CD70-4B9C9E741F52}"/>
              </a:ext>
            </a:extLst>
          </p:cNvPr>
          <p:cNvSpPr/>
          <p:nvPr/>
        </p:nvSpPr>
        <p:spPr>
          <a:xfrm>
            <a:off x="1568743" y="6267741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6" name="Flecha: pentágono 5">
            <a:extLst>
              <a:ext uri="{FF2B5EF4-FFF2-40B4-BE49-F238E27FC236}">
                <a16:creationId xmlns:a16="http://schemas.microsoft.com/office/drawing/2014/main" id="{805034D7-A3CD-B16B-D458-1B2D890222E9}"/>
              </a:ext>
            </a:extLst>
          </p:cNvPr>
          <p:cNvSpPr/>
          <p:nvPr/>
        </p:nvSpPr>
        <p:spPr>
          <a:xfrm flipH="1">
            <a:off x="250629" y="6267741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2DB2D682-DEAE-E9E7-5D6D-7776DD8ECB2C}"/>
              </a:ext>
            </a:extLst>
          </p:cNvPr>
          <p:cNvSpPr txBox="1"/>
          <p:nvPr/>
        </p:nvSpPr>
        <p:spPr>
          <a:xfrm>
            <a:off x="7292622" y="3468767"/>
            <a:ext cx="3601156" cy="751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s-MX" sz="3200" b="1" i="1" dirty="0">
                <a:solidFill>
                  <a:srgbClr val="C4591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a-, des-,</a:t>
            </a:r>
            <a:r>
              <a:rPr lang="es-MX" sz="3200" i="1" dirty="0">
                <a:solidFill>
                  <a:srgbClr val="C4591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MX" sz="3200" b="1" i="1" dirty="0">
                <a:solidFill>
                  <a:srgbClr val="C4591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in-, re-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075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119270"/>
            <a:ext cx="1492734" cy="1219614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605" y="135994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589DBED7-0461-BE36-C641-24DB904C0528}"/>
              </a:ext>
            </a:extLst>
          </p:cNvPr>
          <p:cNvSpPr txBox="1"/>
          <p:nvPr/>
        </p:nvSpPr>
        <p:spPr>
          <a:xfrm>
            <a:off x="676300" y="1563882"/>
            <a:ext cx="8233289" cy="8539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Radiografía de la palabra: base léxica, prefijos y sufijos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pentágono 4">
            <a:extLst>
              <a:ext uri="{FF2B5EF4-FFF2-40B4-BE49-F238E27FC236}">
                <a16:creationId xmlns:a16="http://schemas.microsoft.com/office/drawing/2014/main" id="{55C22B73-6922-BA88-CD70-4B9C9E741F52}"/>
              </a:ext>
            </a:extLst>
          </p:cNvPr>
          <p:cNvSpPr/>
          <p:nvPr/>
        </p:nvSpPr>
        <p:spPr>
          <a:xfrm>
            <a:off x="1639540" y="600841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6" name="Flecha: pentágono 5">
            <a:extLst>
              <a:ext uri="{FF2B5EF4-FFF2-40B4-BE49-F238E27FC236}">
                <a16:creationId xmlns:a16="http://schemas.microsoft.com/office/drawing/2014/main" id="{805034D7-A3CD-B16B-D458-1B2D890222E9}"/>
              </a:ext>
            </a:extLst>
          </p:cNvPr>
          <p:cNvSpPr/>
          <p:nvPr/>
        </p:nvSpPr>
        <p:spPr>
          <a:xfrm flipH="1">
            <a:off x="415300" y="599731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295C0C5-9220-8ED5-F12F-73788426AC92}"/>
              </a:ext>
            </a:extLst>
          </p:cNvPr>
          <p:cNvSpPr txBox="1"/>
          <p:nvPr/>
        </p:nvSpPr>
        <p:spPr>
          <a:xfrm>
            <a:off x="676300" y="2865389"/>
            <a:ext cx="6096000" cy="2125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MX" sz="1800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) 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Interfijo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(del latín </a:t>
            </a:r>
            <a:r>
              <a:rPr lang="es-MX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inter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-: entre, en medio) es la partícula que puede ir entre la raíz y la desinencia (terminación de género y número), o bien, entre la raíz y el sufijo; se forma cuando hay letras de unión, entre los elementos mencionados, por ejemplo:</a:t>
            </a:r>
            <a:endParaRPr lang="es-MX" dirty="0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75695D64-893C-183C-65C6-2409EE45DF64}"/>
              </a:ext>
            </a:extLst>
          </p:cNvPr>
          <p:cNvSpPr txBox="1"/>
          <p:nvPr/>
        </p:nvSpPr>
        <p:spPr>
          <a:xfrm>
            <a:off x="7824848" y="2938518"/>
            <a:ext cx="341043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agu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ac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ero, arb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ust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o, ard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ente, asol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ar, cabec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ar, conoc</a:t>
            </a:r>
            <a:r>
              <a:rPr lang="es-MX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miento, insol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ción, modul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ción, sol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ado, sol</a:t>
            </a:r>
            <a:r>
              <a:rPr lang="es-MX" sz="20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st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icio …</a:t>
            </a: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42772439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119270"/>
            <a:ext cx="1492734" cy="1219614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605" y="135994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589DBED7-0461-BE36-C641-24DB904C0528}"/>
              </a:ext>
            </a:extLst>
          </p:cNvPr>
          <p:cNvSpPr txBox="1"/>
          <p:nvPr/>
        </p:nvSpPr>
        <p:spPr>
          <a:xfrm>
            <a:off x="676300" y="1563882"/>
            <a:ext cx="8233289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Radiografía de la palabra: base léxica, prefijos y sufijos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pentágono 4">
            <a:extLst>
              <a:ext uri="{FF2B5EF4-FFF2-40B4-BE49-F238E27FC236}">
                <a16:creationId xmlns:a16="http://schemas.microsoft.com/office/drawing/2014/main" id="{55C22B73-6922-BA88-CD70-4B9C9E741F52}"/>
              </a:ext>
            </a:extLst>
          </p:cNvPr>
          <p:cNvSpPr/>
          <p:nvPr/>
        </p:nvSpPr>
        <p:spPr>
          <a:xfrm>
            <a:off x="1639540" y="613042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6" name="Flecha: pentágono 5">
            <a:extLst>
              <a:ext uri="{FF2B5EF4-FFF2-40B4-BE49-F238E27FC236}">
                <a16:creationId xmlns:a16="http://schemas.microsoft.com/office/drawing/2014/main" id="{805034D7-A3CD-B16B-D458-1B2D890222E9}"/>
              </a:ext>
            </a:extLst>
          </p:cNvPr>
          <p:cNvSpPr/>
          <p:nvPr/>
        </p:nvSpPr>
        <p:spPr>
          <a:xfrm flipH="1">
            <a:off x="310150" y="613257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295C0C5-9220-8ED5-F12F-73788426AC92}"/>
              </a:ext>
            </a:extLst>
          </p:cNvPr>
          <p:cNvSpPr txBox="1"/>
          <p:nvPr/>
        </p:nvSpPr>
        <p:spPr>
          <a:xfrm>
            <a:off x="676300" y="2865389"/>
            <a:ext cx="6096000" cy="2540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D) 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Sufijo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(del latín </a:t>
            </a:r>
            <a:r>
              <a:rPr lang="es-MX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sub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-: debajo, después de y </a:t>
            </a:r>
            <a:r>
              <a:rPr lang="es-MX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fixus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 fijo –raíz-), es la partícula que se pospone a una raíz y modifica su significado. Dado que se trata de una partícula, se coloca un guion medio antes de la misma para indicar su colocación respecto de la raíz</a:t>
            </a:r>
            <a:r>
              <a:rPr lang="es-MX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por ejemplo:</a:t>
            </a:r>
            <a:endParaRPr lang="es-MX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0471C0BB-C727-310E-EB22-BE9DDC60E251}"/>
              </a:ext>
            </a:extLst>
          </p:cNvPr>
          <p:cNvSpPr txBox="1"/>
          <p:nvPr/>
        </p:nvSpPr>
        <p:spPr>
          <a:xfrm>
            <a:off x="7619070" y="3672597"/>
            <a:ext cx="4047744" cy="751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s-MX" sz="3200" b="1" i="1" dirty="0">
                <a:solidFill>
                  <a:srgbClr val="2F5496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-ar, -</a:t>
            </a:r>
            <a:r>
              <a:rPr lang="es-MX" sz="3200" b="1" i="1" dirty="0" err="1">
                <a:solidFill>
                  <a:srgbClr val="2F5496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ana</a:t>
            </a:r>
            <a:r>
              <a:rPr lang="es-MX" sz="3200" b="1" i="1" dirty="0">
                <a:solidFill>
                  <a:srgbClr val="2F5496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-</a:t>
            </a:r>
            <a:r>
              <a:rPr lang="es-MX" sz="3200" b="1" i="1" dirty="0" err="1">
                <a:solidFill>
                  <a:srgbClr val="2F5496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ción</a:t>
            </a:r>
            <a:r>
              <a:rPr lang="es-MX" sz="3200" b="1" i="1" dirty="0">
                <a:solidFill>
                  <a:srgbClr val="2F5496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-</a:t>
            </a:r>
            <a:r>
              <a:rPr lang="es-MX" sz="3200" b="1" i="1" dirty="0" err="1">
                <a:solidFill>
                  <a:srgbClr val="2F5496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icio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480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119270"/>
            <a:ext cx="1492734" cy="1219614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605" y="135994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hlinkClick r:id="rId19" action="ppaction://hlinksldjump"/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589DBED7-0461-BE36-C641-24DB904C0528}"/>
              </a:ext>
            </a:extLst>
          </p:cNvPr>
          <p:cNvSpPr txBox="1"/>
          <p:nvPr/>
        </p:nvSpPr>
        <p:spPr>
          <a:xfrm>
            <a:off x="736050" y="1428584"/>
            <a:ext cx="8233289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Radiografía de la palabra: base léxica, prefijos y sufijos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pentágono 4">
            <a:extLst>
              <a:ext uri="{FF2B5EF4-FFF2-40B4-BE49-F238E27FC236}">
                <a16:creationId xmlns:a16="http://schemas.microsoft.com/office/drawing/2014/main" id="{55C22B73-6922-BA88-CD70-4B9C9E741F52}"/>
              </a:ext>
            </a:extLst>
          </p:cNvPr>
          <p:cNvSpPr/>
          <p:nvPr/>
        </p:nvSpPr>
        <p:spPr>
          <a:xfrm>
            <a:off x="1599373" y="6064563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1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6" name="Flecha: pentágono 5">
            <a:extLst>
              <a:ext uri="{FF2B5EF4-FFF2-40B4-BE49-F238E27FC236}">
                <a16:creationId xmlns:a16="http://schemas.microsoft.com/office/drawing/2014/main" id="{805034D7-A3CD-B16B-D458-1B2D890222E9}"/>
              </a:ext>
            </a:extLst>
          </p:cNvPr>
          <p:cNvSpPr/>
          <p:nvPr/>
        </p:nvSpPr>
        <p:spPr>
          <a:xfrm flipH="1">
            <a:off x="250629" y="6064563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295C0C5-9220-8ED5-F12F-73788426AC92}"/>
              </a:ext>
            </a:extLst>
          </p:cNvPr>
          <p:cNvSpPr txBox="1"/>
          <p:nvPr/>
        </p:nvSpPr>
        <p:spPr>
          <a:xfrm>
            <a:off x="487587" y="2010665"/>
            <a:ext cx="10677143" cy="958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2000" dirty="0"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) </a:t>
            </a:r>
            <a:r>
              <a:rPr lang="es-MX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Desinencia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(del latín </a:t>
            </a:r>
            <a:r>
              <a:rPr lang="es-MX" sz="20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desinere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 terminar y -</a:t>
            </a:r>
            <a:r>
              <a:rPr lang="es-MX" sz="20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encia</a:t>
            </a:r>
            <a:r>
              <a:rPr lang="es-MX" sz="20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 cualidad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), es el elemento que en </a:t>
            </a:r>
            <a:r>
              <a:rPr lang="es-MX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sustantivos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y </a:t>
            </a:r>
            <a:r>
              <a:rPr lang="es-MX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adjetivos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indica </a:t>
            </a:r>
            <a:r>
              <a:rPr lang="es-MX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género y número</a:t>
            </a:r>
            <a:r>
              <a:rPr lang="es-MX" sz="2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es-MX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s-MX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7" name="Tabla 36">
            <a:extLst>
              <a:ext uri="{FF2B5EF4-FFF2-40B4-BE49-F238E27FC236}">
                <a16:creationId xmlns:a16="http://schemas.microsoft.com/office/drawing/2014/main" id="{4F3689FB-941F-5425-4B2A-C42AE9685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249829"/>
              </p:ext>
            </p:extLst>
          </p:nvPr>
        </p:nvGraphicFramePr>
        <p:xfrm>
          <a:off x="4536202" y="3152266"/>
          <a:ext cx="7387134" cy="2860840"/>
        </p:xfrm>
        <a:graphic>
          <a:graphicData uri="http://schemas.openxmlformats.org/drawingml/2006/table">
            <a:tbl>
              <a:tblPr firstRow="1" firstCol="1" bandRow="1"/>
              <a:tblGrid>
                <a:gridCol w="1064276">
                  <a:extLst>
                    <a:ext uri="{9D8B030D-6E8A-4147-A177-3AD203B41FA5}">
                      <a16:colId xmlns:a16="http://schemas.microsoft.com/office/drawing/2014/main" val="1301431538"/>
                    </a:ext>
                  </a:extLst>
                </a:gridCol>
                <a:gridCol w="1187367">
                  <a:extLst>
                    <a:ext uri="{9D8B030D-6E8A-4147-A177-3AD203B41FA5}">
                      <a16:colId xmlns:a16="http://schemas.microsoft.com/office/drawing/2014/main" val="3607189664"/>
                    </a:ext>
                  </a:extLst>
                </a:gridCol>
                <a:gridCol w="1419315">
                  <a:extLst>
                    <a:ext uri="{9D8B030D-6E8A-4147-A177-3AD203B41FA5}">
                      <a16:colId xmlns:a16="http://schemas.microsoft.com/office/drawing/2014/main" val="1423673494"/>
                    </a:ext>
                  </a:extLst>
                </a:gridCol>
                <a:gridCol w="2149143">
                  <a:extLst>
                    <a:ext uri="{9D8B030D-6E8A-4147-A177-3AD203B41FA5}">
                      <a16:colId xmlns:a16="http://schemas.microsoft.com/office/drawing/2014/main" val="2875533903"/>
                    </a:ext>
                  </a:extLst>
                </a:gridCol>
                <a:gridCol w="1567033">
                  <a:extLst>
                    <a:ext uri="{9D8B030D-6E8A-4147-A177-3AD203B41FA5}">
                      <a16:colId xmlns:a16="http://schemas.microsoft.com/office/drawing/2014/main" val="686511455"/>
                    </a:ext>
                  </a:extLst>
                </a:gridCol>
              </a:tblGrid>
              <a:tr h="57216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femenino</a:t>
                      </a:r>
                      <a:endParaRPr lang="es-MX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masculino</a:t>
                      </a:r>
                      <a:endParaRPr lang="es-MX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4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fem</a:t>
                      </a: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. y </a:t>
                      </a:r>
                      <a:r>
                        <a:rPr lang="es-MX" sz="14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masc</a:t>
                      </a: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endParaRPr lang="es-MX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4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fem</a:t>
                      </a: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 y </a:t>
                      </a:r>
                      <a:r>
                        <a:rPr lang="es-MX" sz="1400" b="1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masc</a:t>
                      </a: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s-MX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6521118"/>
                  </a:ext>
                </a:extLst>
              </a:tr>
              <a:tr h="572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singular</a:t>
                      </a:r>
                      <a:endParaRPr lang="es-MX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MX" sz="18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--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59747625"/>
                  </a:ext>
                </a:extLst>
              </a:tr>
              <a:tr h="572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plural</a:t>
                      </a:r>
                      <a:endParaRPr lang="es-MX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MX" sz="18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MX" sz="18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es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s-MX" sz="18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es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74680279"/>
                  </a:ext>
                </a:extLst>
              </a:tr>
              <a:tr h="57216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hoj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braz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suert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s-MX" sz="1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puent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color/sal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3890498"/>
                  </a:ext>
                </a:extLst>
              </a:tr>
              <a:tr h="57216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hoj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braz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os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suert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es</a:t>
                      </a:r>
                      <a:r>
                        <a:rPr lang="es-MX" sz="1800" b="1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s-MX" sz="18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puent</a:t>
                      </a:r>
                      <a:r>
                        <a:rPr lang="es-MX" sz="1800" b="1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es</a:t>
                      </a:r>
                      <a:endParaRPr lang="es-MX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s-MX" sz="1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color</a:t>
                      </a:r>
                      <a:r>
                        <a:rPr lang="es-MX" sz="18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es</a:t>
                      </a:r>
                      <a:r>
                        <a:rPr lang="es-MX" sz="18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/sal</a:t>
                      </a:r>
                      <a:r>
                        <a:rPr lang="es-MX" sz="1800" b="1" dirty="0">
                          <a:solidFill>
                            <a:srgbClr val="833C0B"/>
                          </a:solidFill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es</a:t>
                      </a:r>
                      <a:endParaRPr lang="es-MX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36146761"/>
                  </a:ext>
                </a:extLst>
              </a:tr>
            </a:tbl>
          </a:graphicData>
        </a:graphic>
      </p:graphicFrame>
      <p:pic>
        <p:nvPicPr>
          <p:cNvPr id="43" name="Imagen 42">
            <a:extLst>
              <a:ext uri="{FF2B5EF4-FFF2-40B4-BE49-F238E27FC236}">
                <a16:creationId xmlns:a16="http://schemas.microsoft.com/office/drawing/2014/main" id="{C095DF41-1D44-1691-0A61-F5A7531D723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326751" y="3791309"/>
            <a:ext cx="1209451" cy="2221797"/>
          </a:xfrm>
          <a:prstGeom prst="rect">
            <a:avLst/>
          </a:prstGeom>
        </p:spPr>
      </p:pic>
      <p:sp>
        <p:nvSpPr>
          <p:cNvPr id="45" name="Bocadillo: rectángulo con esquinas redondeadas 44">
            <a:extLst>
              <a:ext uri="{FF2B5EF4-FFF2-40B4-BE49-F238E27FC236}">
                <a16:creationId xmlns:a16="http://schemas.microsoft.com/office/drawing/2014/main" id="{F10206DE-A89B-7375-D812-36EB30677E8E}"/>
              </a:ext>
            </a:extLst>
          </p:cNvPr>
          <p:cNvSpPr/>
          <p:nvPr/>
        </p:nvSpPr>
        <p:spPr>
          <a:xfrm flipH="1">
            <a:off x="1221472" y="3429000"/>
            <a:ext cx="1840089" cy="1690038"/>
          </a:xfrm>
          <a:prstGeom prst="wedgeRoundRectCallout">
            <a:avLst>
              <a:gd name="adj1" fmla="val -69091"/>
              <a:gd name="adj2" fmla="val -23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Al igual que el sufijo, a la desinencia se le antepone un guion medio para indicar su posición respecto a la raíz.</a:t>
            </a:r>
            <a:endParaRPr lang="es-MX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7823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119270"/>
            <a:ext cx="1492734" cy="1219614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605" y="135994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589DBED7-0461-BE36-C641-24DB904C0528}"/>
              </a:ext>
            </a:extLst>
          </p:cNvPr>
          <p:cNvSpPr txBox="1"/>
          <p:nvPr/>
        </p:nvSpPr>
        <p:spPr>
          <a:xfrm>
            <a:off x="676300" y="1563882"/>
            <a:ext cx="8233289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Radiografía de la palabra: base léxica, prefijos y sufijos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: pentágono 4">
            <a:extLst>
              <a:ext uri="{FF2B5EF4-FFF2-40B4-BE49-F238E27FC236}">
                <a16:creationId xmlns:a16="http://schemas.microsoft.com/office/drawing/2014/main" id="{55C22B73-6922-BA88-CD70-4B9C9E741F52}"/>
              </a:ext>
            </a:extLst>
          </p:cNvPr>
          <p:cNvSpPr/>
          <p:nvPr/>
        </p:nvSpPr>
        <p:spPr>
          <a:xfrm>
            <a:off x="1568743" y="6267741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6" name="Flecha: pentágono 5">
            <a:extLst>
              <a:ext uri="{FF2B5EF4-FFF2-40B4-BE49-F238E27FC236}">
                <a16:creationId xmlns:a16="http://schemas.microsoft.com/office/drawing/2014/main" id="{805034D7-A3CD-B16B-D458-1B2D890222E9}"/>
              </a:ext>
            </a:extLst>
          </p:cNvPr>
          <p:cNvSpPr/>
          <p:nvPr/>
        </p:nvSpPr>
        <p:spPr>
          <a:xfrm flipH="1">
            <a:off x="250629" y="6267741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B9323CA0-BD22-DE30-D30B-98521F0782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73555"/>
              </p:ext>
            </p:extLst>
          </p:nvPr>
        </p:nvGraphicFramePr>
        <p:xfrm>
          <a:off x="5518400" y="2431417"/>
          <a:ext cx="6148415" cy="3527997"/>
        </p:xfrm>
        <a:graphic>
          <a:graphicData uri="http://schemas.openxmlformats.org/drawingml/2006/table">
            <a:tbl>
              <a:tblPr firstRow="1" firstCol="1" bandRow="1"/>
              <a:tblGrid>
                <a:gridCol w="899996">
                  <a:extLst>
                    <a:ext uri="{9D8B030D-6E8A-4147-A177-3AD203B41FA5}">
                      <a16:colId xmlns:a16="http://schemas.microsoft.com/office/drawing/2014/main" val="4260762910"/>
                    </a:ext>
                  </a:extLst>
                </a:gridCol>
                <a:gridCol w="899996">
                  <a:extLst>
                    <a:ext uri="{9D8B030D-6E8A-4147-A177-3AD203B41FA5}">
                      <a16:colId xmlns:a16="http://schemas.microsoft.com/office/drawing/2014/main" val="773219419"/>
                    </a:ext>
                  </a:extLst>
                </a:gridCol>
                <a:gridCol w="1179075">
                  <a:extLst>
                    <a:ext uri="{9D8B030D-6E8A-4147-A177-3AD203B41FA5}">
                      <a16:colId xmlns:a16="http://schemas.microsoft.com/office/drawing/2014/main" val="4181364907"/>
                    </a:ext>
                  </a:extLst>
                </a:gridCol>
                <a:gridCol w="3169348">
                  <a:extLst>
                    <a:ext uri="{9D8B030D-6E8A-4147-A177-3AD203B41FA5}">
                      <a16:colId xmlns:a16="http://schemas.microsoft.com/office/drawing/2014/main" val="7392011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persona</a:t>
                      </a:r>
                      <a:endParaRPr lang="es-MX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desinencia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ejemplos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13501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yo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-o, -í, -e, -a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conozc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conoc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sup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sabí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sabré, sabrí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tuvier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tuvies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tuvier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etc.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81636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singular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tú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-es, -as, -e</a:t>
                      </a:r>
                      <a:endParaRPr lang="es-MX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conoc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conocist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camin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caminab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sabrás, caminarí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supies</a:t>
                      </a:r>
                      <a:r>
                        <a:rPr lang="es-MX" sz="1400" b="1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</a:t>
                      </a:r>
                      <a:r>
                        <a:rPr lang="es-MX" sz="140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etc.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6434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él /ella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-e, -o, -a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conoc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quier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quisier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conoci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sup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camin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sabí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sabrí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supier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etc.</a:t>
                      </a:r>
                      <a:endParaRPr lang="es-MX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03499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plural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nosotras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nosotros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-mos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conoce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quisi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sabía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sabre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caminare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mos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caminába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mos, 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etc.</a:t>
                      </a:r>
                      <a:endParaRPr lang="es-MX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59827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ellos/ellas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-an, -en, 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-on</a:t>
                      </a:r>
                      <a:endParaRPr lang="es-MX" sz="1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piens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corrier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sabí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corrier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supier</a:t>
                      </a:r>
                      <a:r>
                        <a:rPr lang="es-MX" sz="1400" b="1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</a:t>
                      </a:r>
                      <a:r>
                        <a:rPr lang="es-MX" sz="1400" dirty="0">
                          <a:solidFill>
                            <a:srgbClr val="1F3864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 etc.</a:t>
                      </a:r>
                      <a:endParaRPr lang="es-MX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678402"/>
                  </a:ext>
                </a:extLst>
              </a:tr>
            </a:tbl>
          </a:graphicData>
        </a:graphic>
      </p:graphicFrame>
      <p:sp>
        <p:nvSpPr>
          <p:cNvPr id="35" name="CuadroTexto 34">
            <a:extLst>
              <a:ext uri="{FF2B5EF4-FFF2-40B4-BE49-F238E27FC236}">
                <a16:creationId xmlns:a16="http://schemas.microsoft.com/office/drawing/2014/main" id="{877EF96E-A39D-E467-F6AC-B1A7B927C54B}"/>
              </a:ext>
            </a:extLst>
          </p:cNvPr>
          <p:cNvSpPr txBox="1"/>
          <p:nvPr/>
        </p:nvSpPr>
        <p:spPr>
          <a:xfrm>
            <a:off x="525185" y="2431417"/>
            <a:ext cx="4378459" cy="3368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</a:t>
            </a:r>
            <a:r>
              <a:rPr lang="es-MX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desinencias o terminaciones verbales </a:t>
            </a: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(de los verbos conjugados de manera personal) </a:t>
            </a:r>
            <a:r>
              <a:rPr lang="es-MX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indican número y persona</a:t>
            </a: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sin embargo, también varían según la conjugación (-ar, -</a:t>
            </a:r>
            <a:r>
              <a:rPr lang="es-MX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</a:t>
            </a: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-ir); y a partir de ésta, el cambio de tiempo y modo. La única terminación que no varía es la de la 1ª persona del plural, como puedes observar en el cuadro.</a:t>
            </a:r>
            <a:endParaRPr lang="es-MX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9786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135467"/>
            <a:ext cx="1492734" cy="12034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44398" y="164390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597AEFCE-7866-E323-40E8-B2A3727F78DC}"/>
              </a:ext>
            </a:extLst>
          </p:cNvPr>
          <p:cNvSpPr txBox="1"/>
          <p:nvPr/>
        </p:nvSpPr>
        <p:spPr>
          <a:xfrm>
            <a:off x="676300" y="1563882"/>
            <a:ext cx="10172322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Clasificación de palabras simples, derivadas y compuestas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1" name="Diagrama 20">
            <a:extLst>
              <a:ext uri="{FF2B5EF4-FFF2-40B4-BE49-F238E27FC236}">
                <a16:creationId xmlns:a16="http://schemas.microsoft.com/office/drawing/2014/main" id="{225D16CF-B1B4-D386-F326-75E615D8FB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304336"/>
              </p:ext>
            </p:extLst>
          </p:nvPr>
        </p:nvGraphicFramePr>
        <p:xfrm>
          <a:off x="4489468" y="2216192"/>
          <a:ext cx="6975488" cy="38081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0" r:lo="rId21" r:qs="rId22" r:cs="rId23"/>
          </a:graphicData>
        </a:graphic>
      </p:graphicFrame>
      <p:pic>
        <p:nvPicPr>
          <p:cNvPr id="22" name="Imagen 21">
            <a:extLst>
              <a:ext uri="{FF2B5EF4-FFF2-40B4-BE49-F238E27FC236}">
                <a16:creationId xmlns:a16="http://schemas.microsoft.com/office/drawing/2014/main" id="{A88EF72D-25C8-1E4D-CB81-5B8436710844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946998" y="3211566"/>
            <a:ext cx="1542470" cy="2892331"/>
          </a:xfrm>
          <a:prstGeom prst="rect">
            <a:avLst/>
          </a:prstGeom>
        </p:spPr>
      </p:pic>
      <p:sp>
        <p:nvSpPr>
          <p:cNvPr id="23" name="Bocadillo: rectángulo con esquinas redondeadas 22">
            <a:extLst>
              <a:ext uri="{FF2B5EF4-FFF2-40B4-BE49-F238E27FC236}">
                <a16:creationId xmlns:a16="http://schemas.microsoft.com/office/drawing/2014/main" id="{066562E3-4A7C-6590-B837-D9DAAE44573E}"/>
              </a:ext>
            </a:extLst>
          </p:cNvPr>
          <p:cNvSpPr/>
          <p:nvPr/>
        </p:nvSpPr>
        <p:spPr>
          <a:xfrm flipH="1">
            <a:off x="891917" y="2718223"/>
            <a:ext cx="1840089" cy="1690038"/>
          </a:xfrm>
          <a:prstGeom prst="wedgeRoundRectCallout">
            <a:avLst>
              <a:gd name="adj1" fmla="val -69091"/>
              <a:gd name="adj2" fmla="val -23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acuerdo con los elementos morfológicos que las conforman, las palabras se clasifican en:</a:t>
            </a:r>
          </a:p>
        </p:txBody>
      </p:sp>
      <p:sp>
        <p:nvSpPr>
          <p:cNvPr id="24" name="Flecha: pentágono 23">
            <a:extLst>
              <a:ext uri="{FF2B5EF4-FFF2-40B4-BE49-F238E27FC236}">
                <a16:creationId xmlns:a16="http://schemas.microsoft.com/office/drawing/2014/main" id="{1845D9BD-3C2D-2330-D601-4532E2C8ACE5}"/>
              </a:ext>
            </a:extLst>
          </p:cNvPr>
          <p:cNvSpPr/>
          <p:nvPr/>
        </p:nvSpPr>
        <p:spPr>
          <a:xfrm flipH="1">
            <a:off x="382884" y="597870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25" name="Flecha: pentágono 24">
            <a:extLst>
              <a:ext uri="{FF2B5EF4-FFF2-40B4-BE49-F238E27FC236}">
                <a16:creationId xmlns:a16="http://schemas.microsoft.com/office/drawing/2014/main" id="{06BB4172-4009-FC42-E58F-871A32432C4B}"/>
              </a:ext>
            </a:extLst>
          </p:cNvPr>
          <p:cNvSpPr/>
          <p:nvPr/>
        </p:nvSpPr>
        <p:spPr>
          <a:xfrm>
            <a:off x="1633604" y="5992520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8857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135467"/>
            <a:ext cx="1492734" cy="12034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44398" y="164390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597AEFCE-7866-E323-40E8-B2A3727F78DC}"/>
              </a:ext>
            </a:extLst>
          </p:cNvPr>
          <p:cNvSpPr txBox="1"/>
          <p:nvPr/>
        </p:nvSpPr>
        <p:spPr>
          <a:xfrm>
            <a:off x="676300" y="1563882"/>
            <a:ext cx="10172322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Clasificación de palabras simples, derivadas y compuestas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lecha: pentágono 23">
            <a:extLst>
              <a:ext uri="{FF2B5EF4-FFF2-40B4-BE49-F238E27FC236}">
                <a16:creationId xmlns:a16="http://schemas.microsoft.com/office/drawing/2014/main" id="{1845D9BD-3C2D-2330-D601-4532E2C8ACE5}"/>
              </a:ext>
            </a:extLst>
          </p:cNvPr>
          <p:cNvSpPr/>
          <p:nvPr/>
        </p:nvSpPr>
        <p:spPr>
          <a:xfrm flipH="1">
            <a:off x="348903" y="5940619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25" name="Flecha: pentágono 24">
            <a:extLst>
              <a:ext uri="{FF2B5EF4-FFF2-40B4-BE49-F238E27FC236}">
                <a16:creationId xmlns:a16="http://schemas.microsoft.com/office/drawing/2014/main" id="{06BB4172-4009-FC42-E58F-871A32432C4B}"/>
              </a:ext>
            </a:extLst>
          </p:cNvPr>
          <p:cNvSpPr/>
          <p:nvPr/>
        </p:nvSpPr>
        <p:spPr>
          <a:xfrm>
            <a:off x="1639540" y="5951422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8CFBB9D4-1A9D-D262-1965-A8CAD5BB330E}"/>
              </a:ext>
            </a:extLst>
          </p:cNvPr>
          <p:cNvSpPr txBox="1"/>
          <p:nvPr/>
        </p:nvSpPr>
        <p:spPr>
          <a:xfrm>
            <a:off x="834325" y="2289129"/>
            <a:ext cx="10206324" cy="254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b="1" dirty="0">
                <a:solidFill>
                  <a:schemeClr val="tx1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A. 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Simples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</a:t>
            </a:r>
            <a:endParaRPr lang="es-MX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49580"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También llamada primitiva, es la palabra que no procede de otro vocablo de la misma lengua, porque es la primera en surgir de una raíz latina, griega o de otra lengua; a su vez, da origen a una familia de palabras. Están formadas por una raíz o base léxica, o bien, pueden tener además desinencia de género y número: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flor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mar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sal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sol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agu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ciel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os</a:t>
            </a:r>
            <a:r>
              <a:rPr lang="es-MX" sz="1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hor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tierr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as, y otras.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44152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135467"/>
            <a:ext cx="1492734" cy="12034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44398" y="164390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597AEFCE-7866-E323-40E8-B2A3727F78DC}"/>
              </a:ext>
            </a:extLst>
          </p:cNvPr>
          <p:cNvSpPr txBox="1"/>
          <p:nvPr/>
        </p:nvSpPr>
        <p:spPr>
          <a:xfrm>
            <a:off x="676300" y="1563882"/>
            <a:ext cx="10172322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Clasificación de palabras simples, derivadas y compuestas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lecha: pentágono 23">
            <a:extLst>
              <a:ext uri="{FF2B5EF4-FFF2-40B4-BE49-F238E27FC236}">
                <a16:creationId xmlns:a16="http://schemas.microsoft.com/office/drawing/2014/main" id="{1845D9BD-3C2D-2330-D601-4532E2C8ACE5}"/>
              </a:ext>
            </a:extLst>
          </p:cNvPr>
          <p:cNvSpPr/>
          <p:nvPr/>
        </p:nvSpPr>
        <p:spPr>
          <a:xfrm flipH="1">
            <a:off x="406495" y="601056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25" name="Flecha: pentágono 24">
            <a:extLst>
              <a:ext uri="{FF2B5EF4-FFF2-40B4-BE49-F238E27FC236}">
                <a16:creationId xmlns:a16="http://schemas.microsoft.com/office/drawing/2014/main" id="{06BB4172-4009-FC42-E58F-871A32432C4B}"/>
              </a:ext>
            </a:extLst>
          </p:cNvPr>
          <p:cNvSpPr/>
          <p:nvPr/>
        </p:nvSpPr>
        <p:spPr>
          <a:xfrm>
            <a:off x="1639540" y="601056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8CFBB9D4-1A9D-D262-1965-A8CAD5BB330E}"/>
              </a:ext>
            </a:extLst>
          </p:cNvPr>
          <p:cNvSpPr txBox="1"/>
          <p:nvPr/>
        </p:nvSpPr>
        <p:spPr>
          <a:xfrm>
            <a:off x="992838" y="2260910"/>
            <a:ext cx="10206324" cy="29700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1000"/>
              </a:spcAft>
            </a:pPr>
            <a:r>
              <a:rPr lang="es-MX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Derivadas:</a:t>
            </a:r>
            <a:endParaRPr lang="es-MX" sz="1800" b="1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Proceden de otro vocablo de la misma lengua, pueden estar conformadas por una raíz o base léxica más:</a:t>
            </a:r>
            <a:endParaRPr lang="es-MX" sz="180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a) uno o más 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prefijos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agüe,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bi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lingüe,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hora,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pre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juicio</a:t>
            </a:r>
            <a:endParaRPr lang="es-MX" sz="180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b) uno o más 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sufijos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 agü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ita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sol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ado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hor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ario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juic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oso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sal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ado</a:t>
            </a:r>
            <a:endParaRPr lang="es-MX" sz="1800" dirty="0">
              <a:solidFill>
                <a:srgbClr val="FF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c) un prefijo y un sufijo: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sub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lingu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al,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sol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ana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pre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dec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ir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sal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MX" sz="180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2322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135467"/>
            <a:ext cx="1492734" cy="1203417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44398" y="164390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597AEFCE-7866-E323-40E8-B2A3727F78DC}"/>
              </a:ext>
            </a:extLst>
          </p:cNvPr>
          <p:cNvSpPr txBox="1"/>
          <p:nvPr/>
        </p:nvSpPr>
        <p:spPr>
          <a:xfrm>
            <a:off x="676300" y="1563882"/>
            <a:ext cx="10172322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Clasificación de palabras simples, derivadas y compuestas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lecha: pentágono 23">
            <a:extLst>
              <a:ext uri="{FF2B5EF4-FFF2-40B4-BE49-F238E27FC236}">
                <a16:creationId xmlns:a16="http://schemas.microsoft.com/office/drawing/2014/main" id="{1845D9BD-3C2D-2330-D601-4532E2C8ACE5}"/>
              </a:ext>
            </a:extLst>
          </p:cNvPr>
          <p:cNvSpPr/>
          <p:nvPr/>
        </p:nvSpPr>
        <p:spPr>
          <a:xfrm flipH="1">
            <a:off x="406495" y="6036756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25" name="Flecha: pentágono 24">
            <a:extLst>
              <a:ext uri="{FF2B5EF4-FFF2-40B4-BE49-F238E27FC236}">
                <a16:creationId xmlns:a16="http://schemas.microsoft.com/office/drawing/2014/main" id="{06BB4172-4009-FC42-E58F-871A32432C4B}"/>
              </a:ext>
            </a:extLst>
          </p:cNvPr>
          <p:cNvSpPr/>
          <p:nvPr/>
        </p:nvSpPr>
        <p:spPr>
          <a:xfrm>
            <a:off x="1580256" y="603965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6957EB0C-9E02-9869-BF11-1401178E138D}"/>
              </a:ext>
            </a:extLst>
          </p:cNvPr>
          <p:cNvSpPr txBox="1"/>
          <p:nvPr/>
        </p:nvSpPr>
        <p:spPr>
          <a:xfrm>
            <a:off x="795570" y="2338701"/>
            <a:ext cx="9709249" cy="33820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1000"/>
              </a:spcAft>
            </a:pPr>
            <a:r>
              <a:rPr lang="es-MX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C. Compuestas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: </a:t>
            </a:r>
            <a:endParaRPr lang="es-MX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10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Están formadas por dos o más raíces o bases léxicas, en nuestra lengua son escasos los vocablos con más de dos raíces. Hay de dos tipos: </a:t>
            </a:r>
            <a:endParaRPr lang="es-MX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10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a) Cuando las dos raíces se conservan completas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agua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rdiente, </a:t>
            </a:r>
            <a:r>
              <a:rPr lang="es-MX" sz="1800" b="1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casa</a:t>
            </a:r>
            <a:r>
              <a:rPr lang="es-MX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hogar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sal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pimentado,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para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sol,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mar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emoto, </a:t>
            </a:r>
            <a:r>
              <a:rPr lang="es-MX" sz="1800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terre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moto, y otras.</a:t>
            </a:r>
            <a:endParaRPr lang="es-MX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50000"/>
              </a:lnSpc>
              <a:spcAft>
                <a:spcPts val="1000"/>
              </a:spcAft>
            </a:pP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b) Cuando alguna de las dos raíces sufre </a:t>
            </a:r>
            <a:r>
              <a:rPr lang="es-MX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modificación: </a:t>
            </a:r>
            <a:r>
              <a:rPr lang="es-MX" b="1" dirty="0" err="1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oji</a:t>
            </a:r>
            <a:r>
              <a:rPr lang="es-MX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verde</a:t>
            </a:r>
            <a:r>
              <a:rPr lang="es-MX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s-MX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peli</a:t>
            </a:r>
            <a:r>
              <a:rPr lang="es-MX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rrojo, </a:t>
            </a:r>
            <a:r>
              <a:rPr lang="es-MX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pleni</a:t>
            </a:r>
            <a:r>
              <a:rPr lang="es-MX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potenciaria, </a:t>
            </a:r>
            <a:r>
              <a:rPr lang="es-MX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punti</a:t>
            </a:r>
            <a:r>
              <a:rPr lang="es-MX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agudo y otras.</a:t>
            </a:r>
            <a:endParaRPr lang="es-MX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9540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112889"/>
            <a:ext cx="1492734" cy="1225995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503977" y="229614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1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3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5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7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D2FD371D-4BDF-25A2-343F-843D2A2D0B3C}"/>
              </a:ext>
            </a:extLst>
          </p:cNvPr>
          <p:cNvSpPr txBox="1"/>
          <p:nvPr/>
        </p:nvSpPr>
        <p:spPr>
          <a:xfrm>
            <a:off x="676300" y="1563882"/>
            <a:ext cx="10990514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 Concepto de  familia de palabras, campo semántico y campo léxico 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Grupo 20">
            <a:extLst>
              <a:ext uri="{FF2B5EF4-FFF2-40B4-BE49-F238E27FC236}">
                <a16:creationId xmlns:a16="http://schemas.microsoft.com/office/drawing/2014/main" id="{CA8EA77A-6C7C-F5FC-11FC-A9316CB6BA55}"/>
              </a:ext>
            </a:extLst>
          </p:cNvPr>
          <p:cNvGrpSpPr/>
          <p:nvPr/>
        </p:nvGrpSpPr>
        <p:grpSpPr>
          <a:xfrm>
            <a:off x="389074" y="2610831"/>
            <a:ext cx="5486400" cy="1310400"/>
            <a:chOff x="0" y="457447"/>
            <a:chExt cx="5486400" cy="1310400"/>
          </a:xfrm>
        </p:grpSpPr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A96FBB0D-8921-E8FC-2FB8-1B34698D9A1E}"/>
                </a:ext>
              </a:extLst>
            </p:cNvPr>
            <p:cNvSpPr/>
            <p:nvPr/>
          </p:nvSpPr>
          <p:spPr>
            <a:xfrm>
              <a:off x="0" y="457447"/>
              <a:ext cx="5486400" cy="1310400"/>
            </a:xfrm>
            <a:prstGeom prst="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23" name="CuadroTexto 22">
              <a:extLst>
                <a:ext uri="{FF2B5EF4-FFF2-40B4-BE49-F238E27FC236}">
                  <a16:creationId xmlns:a16="http://schemas.microsoft.com/office/drawing/2014/main" id="{FEBB1264-F17E-2575-065C-C449CA83E9F6}"/>
                </a:ext>
              </a:extLst>
            </p:cNvPr>
            <p:cNvSpPr txBox="1"/>
            <p:nvPr/>
          </p:nvSpPr>
          <p:spPr>
            <a:xfrm>
              <a:off x="0" y="457447"/>
              <a:ext cx="5486400" cy="13104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5806" tIns="270764" rIns="425806" bIns="92456" numCol="1" spcCol="1270" anchor="t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También denominada familia léxica, es el grupo de palabras derivadas  que tiene en común la misma 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raíz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, base léxica o lexema:</a:t>
              </a:r>
              <a:endParaRPr lang="es-MX" sz="1400" kern="1200" dirty="0"/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, 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eo, 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ea, 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inar, 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inero, 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ina, 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emoto, agua</a:t>
              </a:r>
              <a:r>
                <a:rPr lang="es-MX" sz="1400" kern="1200" dirty="0">
                  <a:solidFill>
                    <a:schemeClr val="accent2">
                      <a:lumMod val="75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mar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ina, etc.</a:t>
              </a:r>
              <a:endParaRPr lang="es-MX" sz="1400" kern="1200" dirty="0"/>
            </a:p>
          </p:txBody>
        </p:sp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465A7700-4DB4-D755-2558-0C1AEEF85A28}"/>
              </a:ext>
            </a:extLst>
          </p:cNvPr>
          <p:cNvGrpSpPr/>
          <p:nvPr/>
        </p:nvGrpSpPr>
        <p:grpSpPr>
          <a:xfrm>
            <a:off x="788179" y="2360058"/>
            <a:ext cx="3840480" cy="383760"/>
            <a:chOff x="274320" y="265567"/>
            <a:chExt cx="3840480" cy="383760"/>
          </a:xfrm>
          <a:scene3d>
            <a:camera prst="orthographicFront"/>
            <a:lightRig rig="flat" dir="t"/>
          </a:scene3d>
        </p:grpSpPr>
        <p:sp>
          <p:nvSpPr>
            <p:cNvPr id="25" name="Rectángulo: esquinas redondeadas 24">
              <a:extLst>
                <a:ext uri="{FF2B5EF4-FFF2-40B4-BE49-F238E27FC236}">
                  <a16:creationId xmlns:a16="http://schemas.microsoft.com/office/drawing/2014/main" id="{7F60B5E9-048C-37B2-4BC4-4BCB61EDD909}"/>
                </a:ext>
              </a:extLst>
            </p:cNvPr>
            <p:cNvSpPr/>
            <p:nvPr/>
          </p:nvSpPr>
          <p:spPr>
            <a:xfrm>
              <a:off x="274320" y="265567"/>
              <a:ext cx="3840480" cy="383760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33" name="Rectángulo: esquinas redondeadas 4">
              <a:extLst>
                <a:ext uri="{FF2B5EF4-FFF2-40B4-BE49-F238E27FC236}">
                  <a16:creationId xmlns:a16="http://schemas.microsoft.com/office/drawing/2014/main" id="{2B528E48-53A8-82B0-D3D7-D7CEF03191A0}"/>
                </a:ext>
              </a:extLst>
            </p:cNvPr>
            <p:cNvSpPr txBox="1"/>
            <p:nvPr/>
          </p:nvSpPr>
          <p:spPr>
            <a:xfrm>
              <a:off x="293054" y="284301"/>
              <a:ext cx="3803012" cy="34629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Familia de palabras</a:t>
              </a:r>
              <a:endParaRPr lang="es-MX" sz="1600" kern="1200" dirty="0"/>
            </a:p>
          </p:txBody>
        </p:sp>
      </p:grpSp>
      <p:grpSp>
        <p:nvGrpSpPr>
          <p:cNvPr id="35" name="Grupo 34">
            <a:extLst>
              <a:ext uri="{FF2B5EF4-FFF2-40B4-BE49-F238E27FC236}">
                <a16:creationId xmlns:a16="http://schemas.microsoft.com/office/drawing/2014/main" id="{AE04BC2D-17EE-9827-4961-58399AA7E573}"/>
              </a:ext>
            </a:extLst>
          </p:cNvPr>
          <p:cNvGrpSpPr/>
          <p:nvPr/>
        </p:nvGrpSpPr>
        <p:grpSpPr>
          <a:xfrm>
            <a:off x="276061" y="4541168"/>
            <a:ext cx="5486400" cy="1310400"/>
            <a:chOff x="0" y="4380457"/>
            <a:chExt cx="5486400" cy="1126125"/>
          </a:xfrm>
        </p:grpSpPr>
        <p:sp>
          <p:nvSpPr>
            <p:cNvPr id="37" name="Rectángulo 36">
              <a:extLst>
                <a:ext uri="{FF2B5EF4-FFF2-40B4-BE49-F238E27FC236}">
                  <a16:creationId xmlns:a16="http://schemas.microsoft.com/office/drawing/2014/main" id="{FC786AA5-735B-59F3-5EAC-22857B607C3C}"/>
                </a:ext>
              </a:extLst>
            </p:cNvPr>
            <p:cNvSpPr/>
            <p:nvPr/>
          </p:nvSpPr>
          <p:spPr>
            <a:xfrm>
              <a:off x="0" y="4380457"/>
              <a:ext cx="5486400" cy="1126125"/>
            </a:xfrm>
            <a:prstGeom prst="rect">
              <a:avLst/>
            </a:prstGeom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F079D985-0D79-D38E-926F-D66F52836EE1}"/>
                </a:ext>
              </a:extLst>
            </p:cNvPr>
            <p:cNvSpPr txBox="1"/>
            <p:nvPr/>
          </p:nvSpPr>
          <p:spPr>
            <a:xfrm>
              <a:off x="0" y="4380457"/>
              <a:ext cx="5486400" cy="11261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5806" tIns="270764" rIns="425806" bIns="92456" numCol="1" spcCol="1270" anchor="t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Es el  grupo de palabras que se relacionan entre sí mediante un mismo tema, pero tienen distinta categoría gramatical. Ejemplo,</a:t>
              </a:r>
              <a:endParaRPr lang="es-MX" sz="1400" kern="1200" dirty="0"/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Música: compositor, interpretar, sinfonía, piano, cantar, etc.</a:t>
              </a:r>
            </a:p>
          </p:txBody>
        </p:sp>
      </p:grpSp>
      <p:grpSp>
        <p:nvGrpSpPr>
          <p:cNvPr id="41" name="Grupo 40">
            <a:extLst>
              <a:ext uri="{FF2B5EF4-FFF2-40B4-BE49-F238E27FC236}">
                <a16:creationId xmlns:a16="http://schemas.microsoft.com/office/drawing/2014/main" id="{2595B2A5-A901-F9CF-C8BF-13F9B827E03D}"/>
              </a:ext>
            </a:extLst>
          </p:cNvPr>
          <p:cNvGrpSpPr/>
          <p:nvPr/>
        </p:nvGrpSpPr>
        <p:grpSpPr>
          <a:xfrm>
            <a:off x="769445" y="4346965"/>
            <a:ext cx="3840480" cy="383760"/>
            <a:chOff x="274320" y="4188577"/>
            <a:chExt cx="3840480" cy="383760"/>
          </a:xfrm>
          <a:scene3d>
            <a:camera prst="orthographicFront"/>
            <a:lightRig rig="flat" dir="t"/>
          </a:scene3d>
        </p:grpSpPr>
        <p:sp>
          <p:nvSpPr>
            <p:cNvPr id="43" name="Rectángulo: esquinas redondeadas 42">
              <a:extLst>
                <a:ext uri="{FF2B5EF4-FFF2-40B4-BE49-F238E27FC236}">
                  <a16:creationId xmlns:a16="http://schemas.microsoft.com/office/drawing/2014/main" id="{6E8D6B2E-7B93-0673-D276-027D29ADEC57}"/>
                </a:ext>
              </a:extLst>
            </p:cNvPr>
            <p:cNvSpPr/>
            <p:nvPr/>
          </p:nvSpPr>
          <p:spPr>
            <a:xfrm>
              <a:off x="274320" y="4188577"/>
              <a:ext cx="3840480" cy="383760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45" name="Rectángulo: esquinas redondeadas 4">
              <a:extLst>
                <a:ext uri="{FF2B5EF4-FFF2-40B4-BE49-F238E27FC236}">
                  <a16:creationId xmlns:a16="http://schemas.microsoft.com/office/drawing/2014/main" id="{52FC65DC-43A2-6145-0035-E41AD48F9494}"/>
                </a:ext>
              </a:extLst>
            </p:cNvPr>
            <p:cNvSpPr txBox="1"/>
            <p:nvPr/>
          </p:nvSpPr>
          <p:spPr>
            <a:xfrm>
              <a:off x="293054" y="4207311"/>
              <a:ext cx="3803012" cy="34629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Campo léxico</a:t>
              </a:r>
              <a:endParaRPr lang="es-MX" sz="1600" kern="1200" dirty="0"/>
            </a:p>
          </p:txBody>
        </p:sp>
      </p:grpSp>
      <p:grpSp>
        <p:nvGrpSpPr>
          <p:cNvPr id="47" name="Grupo 46">
            <a:extLst>
              <a:ext uri="{FF2B5EF4-FFF2-40B4-BE49-F238E27FC236}">
                <a16:creationId xmlns:a16="http://schemas.microsoft.com/office/drawing/2014/main" id="{E6B543AF-B3D8-3D52-95FD-87BFF771A446}"/>
              </a:ext>
            </a:extLst>
          </p:cNvPr>
          <p:cNvGrpSpPr/>
          <p:nvPr/>
        </p:nvGrpSpPr>
        <p:grpSpPr>
          <a:xfrm>
            <a:off x="6297492" y="2551938"/>
            <a:ext cx="5643879" cy="2555269"/>
            <a:chOff x="0" y="2020402"/>
            <a:chExt cx="5486400" cy="2088450"/>
          </a:xfrm>
        </p:grpSpPr>
        <p:sp>
          <p:nvSpPr>
            <p:cNvPr id="48" name="Rectángulo 47">
              <a:extLst>
                <a:ext uri="{FF2B5EF4-FFF2-40B4-BE49-F238E27FC236}">
                  <a16:creationId xmlns:a16="http://schemas.microsoft.com/office/drawing/2014/main" id="{0C2FB73F-94F7-363C-8DA3-74F6A2F94BB4}"/>
                </a:ext>
              </a:extLst>
            </p:cNvPr>
            <p:cNvSpPr/>
            <p:nvPr/>
          </p:nvSpPr>
          <p:spPr>
            <a:xfrm>
              <a:off x="0" y="2020402"/>
              <a:ext cx="5486400" cy="2088450"/>
            </a:xfrm>
            <a:prstGeom prst="rect">
              <a:avLst/>
            </a:prstGeom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50" name="CuadroTexto 49">
              <a:extLst>
                <a:ext uri="{FF2B5EF4-FFF2-40B4-BE49-F238E27FC236}">
                  <a16:creationId xmlns:a16="http://schemas.microsoft.com/office/drawing/2014/main" id="{3A6ACBA3-653A-6484-051F-7689B40A6AD5}"/>
                </a:ext>
              </a:extLst>
            </p:cNvPr>
            <p:cNvSpPr txBox="1"/>
            <p:nvPr/>
          </p:nvSpPr>
          <p:spPr>
            <a:xfrm>
              <a:off x="0" y="2020402"/>
              <a:ext cx="5486400" cy="20884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25806" tIns="270764" rIns="425806" bIns="92456" numCol="1" spcCol="1270" anchor="t" anchorCtr="0">
              <a:noAutofit/>
            </a:bodyPr>
            <a:lstStyle/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endParaRPr lang="es-MX" sz="1300" kern="1200" dirty="0"/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Es el grupo de palabras  relacionadas entre sí mediante un mismo tema y pertenecen a la misma categoría </a:t>
              </a:r>
              <a:r>
                <a:rPr lang="es-MX" sz="1400" kern="12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gramatica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:</a:t>
              </a:r>
              <a:endParaRPr lang="es-MX" sz="1400" kern="1200" dirty="0"/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"</a:t>
              </a:r>
              <a:r>
                <a:rPr lang="es-MX" sz="1400" kern="1200" dirty="0">
                  <a:solidFill>
                    <a:srgbClr val="7030A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meses del año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", </a:t>
              </a:r>
              <a:r>
                <a:rPr lang="es-MX" sz="1400" kern="12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enero, febrero, marzo, abril, etc.; o bien, "deportes", atletismo, basquetbol, gimnasia, futbol, lucha libre, natación,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etc.</a:t>
              </a:r>
            </a:p>
            <a:p>
              <a:pPr marL="114300" lvl="1" indent="-114300" algn="l" defTabSz="5778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s-MX" sz="1400" kern="1200" dirty="0">
                  <a:solidFill>
                    <a:sysClr val="windowText" lastClr="00000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Dentro del campo semántico existe un </a:t>
              </a:r>
              <a:r>
                <a:rPr lang="es-MX" sz="1400" kern="1200" dirty="0">
                  <a:solidFill>
                    <a:srgbClr val="7030A0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hiperónimo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es la palabra cuyo significado engloba el de otras; y un </a:t>
              </a:r>
              <a:r>
                <a:rPr lang="es-MX" sz="1400" kern="12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hipónimo</a:t>
              </a:r>
              <a:r>
                <a:rPr lang="es-MX" sz="14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es la palabra cuyo significado está englobado en el de otras. </a:t>
              </a:r>
              <a:endParaRPr lang="es-MX" sz="1400" kern="1200" dirty="0">
                <a:solidFill>
                  <a:sysClr val="windowText" lastClr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pSp>
        <p:nvGrpSpPr>
          <p:cNvPr id="51" name="Grupo 50">
            <a:extLst>
              <a:ext uri="{FF2B5EF4-FFF2-40B4-BE49-F238E27FC236}">
                <a16:creationId xmlns:a16="http://schemas.microsoft.com/office/drawing/2014/main" id="{691BD713-4B30-C5FB-CB5F-5820DB74C689}"/>
              </a:ext>
            </a:extLst>
          </p:cNvPr>
          <p:cNvGrpSpPr/>
          <p:nvPr/>
        </p:nvGrpSpPr>
        <p:grpSpPr>
          <a:xfrm>
            <a:off x="6792015" y="2336335"/>
            <a:ext cx="3840480" cy="383760"/>
            <a:chOff x="274320" y="1838047"/>
            <a:chExt cx="3840480" cy="383760"/>
          </a:xfrm>
          <a:scene3d>
            <a:camera prst="orthographicFront"/>
            <a:lightRig rig="flat" dir="t"/>
          </a:scene3d>
        </p:grpSpPr>
        <p:sp>
          <p:nvSpPr>
            <p:cNvPr id="53" name="Rectángulo: esquinas redondeadas 52">
              <a:extLst>
                <a:ext uri="{FF2B5EF4-FFF2-40B4-BE49-F238E27FC236}">
                  <a16:creationId xmlns:a16="http://schemas.microsoft.com/office/drawing/2014/main" id="{11DB10E2-F613-7C61-A7BB-F6F3DBDA204F}"/>
                </a:ext>
              </a:extLst>
            </p:cNvPr>
            <p:cNvSpPr/>
            <p:nvPr/>
          </p:nvSpPr>
          <p:spPr>
            <a:xfrm>
              <a:off x="274320" y="1838047"/>
              <a:ext cx="3840480" cy="383760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54" name="Rectángulo: esquinas redondeadas 4">
              <a:extLst>
                <a:ext uri="{FF2B5EF4-FFF2-40B4-BE49-F238E27FC236}">
                  <a16:creationId xmlns:a16="http://schemas.microsoft.com/office/drawing/2014/main" id="{836C5784-A8F8-6AA7-CF4D-C6B193A84B5E}"/>
                </a:ext>
              </a:extLst>
            </p:cNvPr>
            <p:cNvSpPr txBox="1"/>
            <p:nvPr/>
          </p:nvSpPr>
          <p:spPr>
            <a:xfrm>
              <a:off x="293054" y="1856781"/>
              <a:ext cx="3803012" cy="34629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Campo semántico</a:t>
              </a:r>
              <a:endParaRPr lang="es-MX" sz="1600" kern="1200" dirty="0"/>
            </a:p>
          </p:txBody>
        </p:sp>
      </p:grpSp>
      <p:sp>
        <p:nvSpPr>
          <p:cNvPr id="57" name="Flecha: pentágono 56">
            <a:extLst>
              <a:ext uri="{FF2B5EF4-FFF2-40B4-BE49-F238E27FC236}">
                <a16:creationId xmlns:a16="http://schemas.microsoft.com/office/drawing/2014/main" id="{5771AAAC-A7F2-1DA2-0E99-416E4EE91778}"/>
              </a:ext>
            </a:extLst>
          </p:cNvPr>
          <p:cNvSpPr/>
          <p:nvPr/>
        </p:nvSpPr>
        <p:spPr>
          <a:xfrm>
            <a:off x="1639540" y="613571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58" name="Flecha: pentágono 57">
            <a:extLst>
              <a:ext uri="{FF2B5EF4-FFF2-40B4-BE49-F238E27FC236}">
                <a16:creationId xmlns:a16="http://schemas.microsoft.com/office/drawing/2014/main" id="{23254400-F32F-17DE-403E-2E70FDA47E6C}"/>
              </a:ext>
            </a:extLst>
          </p:cNvPr>
          <p:cNvSpPr/>
          <p:nvPr/>
        </p:nvSpPr>
        <p:spPr>
          <a:xfrm flipH="1">
            <a:off x="415300" y="6135719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92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75701"/>
            <a:ext cx="1492734" cy="1263183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03977" y="233033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D2FD371D-4BDF-25A2-343F-843D2A2D0B3C}"/>
              </a:ext>
            </a:extLst>
          </p:cNvPr>
          <p:cNvSpPr txBox="1"/>
          <p:nvPr/>
        </p:nvSpPr>
        <p:spPr>
          <a:xfrm>
            <a:off x="676300" y="1563882"/>
            <a:ext cx="10172322" cy="45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Concepto de  familia de palabras, campo semántico y campo léxico 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465A7700-4DB4-D755-2558-0C1AEEF85A28}"/>
              </a:ext>
            </a:extLst>
          </p:cNvPr>
          <p:cNvGrpSpPr/>
          <p:nvPr/>
        </p:nvGrpSpPr>
        <p:grpSpPr>
          <a:xfrm>
            <a:off x="788179" y="2360058"/>
            <a:ext cx="3840480" cy="383760"/>
            <a:chOff x="274320" y="265567"/>
            <a:chExt cx="3840480" cy="383760"/>
          </a:xfrm>
          <a:scene3d>
            <a:camera prst="orthographicFront"/>
            <a:lightRig rig="flat" dir="t"/>
          </a:scene3d>
        </p:grpSpPr>
        <p:sp>
          <p:nvSpPr>
            <p:cNvPr id="25" name="Rectángulo: esquinas redondeadas 24">
              <a:extLst>
                <a:ext uri="{FF2B5EF4-FFF2-40B4-BE49-F238E27FC236}">
                  <a16:creationId xmlns:a16="http://schemas.microsoft.com/office/drawing/2014/main" id="{7F60B5E9-048C-37B2-4BC4-4BCB61EDD909}"/>
                </a:ext>
              </a:extLst>
            </p:cNvPr>
            <p:cNvSpPr/>
            <p:nvPr/>
          </p:nvSpPr>
          <p:spPr>
            <a:xfrm>
              <a:off x="274320" y="265567"/>
              <a:ext cx="3840480" cy="383760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33" name="Rectángulo: esquinas redondeadas 4">
              <a:extLst>
                <a:ext uri="{FF2B5EF4-FFF2-40B4-BE49-F238E27FC236}">
                  <a16:creationId xmlns:a16="http://schemas.microsoft.com/office/drawing/2014/main" id="{2B528E48-53A8-82B0-D3D7-D7CEF03191A0}"/>
                </a:ext>
              </a:extLst>
            </p:cNvPr>
            <p:cNvSpPr txBox="1"/>
            <p:nvPr/>
          </p:nvSpPr>
          <p:spPr>
            <a:xfrm>
              <a:off x="293054" y="284301"/>
              <a:ext cx="3803012" cy="34629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Familia de palabras</a:t>
              </a:r>
              <a:endParaRPr lang="es-MX" sz="1600" kern="1200" dirty="0"/>
            </a:p>
          </p:txBody>
        </p:sp>
      </p:grpSp>
      <p:grpSp>
        <p:nvGrpSpPr>
          <p:cNvPr id="41" name="Grupo 40">
            <a:extLst>
              <a:ext uri="{FF2B5EF4-FFF2-40B4-BE49-F238E27FC236}">
                <a16:creationId xmlns:a16="http://schemas.microsoft.com/office/drawing/2014/main" id="{2595B2A5-A901-F9CF-C8BF-13F9B827E03D}"/>
              </a:ext>
            </a:extLst>
          </p:cNvPr>
          <p:cNvGrpSpPr/>
          <p:nvPr/>
        </p:nvGrpSpPr>
        <p:grpSpPr>
          <a:xfrm>
            <a:off x="769445" y="4346965"/>
            <a:ext cx="3840480" cy="383760"/>
            <a:chOff x="274320" y="4188577"/>
            <a:chExt cx="3840480" cy="383760"/>
          </a:xfrm>
          <a:scene3d>
            <a:camera prst="orthographicFront"/>
            <a:lightRig rig="flat" dir="t"/>
          </a:scene3d>
        </p:grpSpPr>
        <p:sp>
          <p:nvSpPr>
            <p:cNvPr id="43" name="Rectángulo: esquinas redondeadas 42">
              <a:extLst>
                <a:ext uri="{FF2B5EF4-FFF2-40B4-BE49-F238E27FC236}">
                  <a16:creationId xmlns:a16="http://schemas.microsoft.com/office/drawing/2014/main" id="{6E8D6B2E-7B93-0673-D276-027D29ADEC57}"/>
                </a:ext>
              </a:extLst>
            </p:cNvPr>
            <p:cNvSpPr/>
            <p:nvPr/>
          </p:nvSpPr>
          <p:spPr>
            <a:xfrm>
              <a:off x="274320" y="4188577"/>
              <a:ext cx="3840480" cy="383760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45" name="Rectángulo: esquinas redondeadas 4">
              <a:extLst>
                <a:ext uri="{FF2B5EF4-FFF2-40B4-BE49-F238E27FC236}">
                  <a16:creationId xmlns:a16="http://schemas.microsoft.com/office/drawing/2014/main" id="{52FC65DC-43A2-6145-0035-E41AD48F9494}"/>
                </a:ext>
              </a:extLst>
            </p:cNvPr>
            <p:cNvSpPr txBox="1"/>
            <p:nvPr/>
          </p:nvSpPr>
          <p:spPr>
            <a:xfrm>
              <a:off x="293054" y="4207311"/>
              <a:ext cx="3803012" cy="34629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Campo léxico</a:t>
              </a:r>
              <a:endParaRPr lang="es-MX" sz="1600" kern="1200" dirty="0"/>
            </a:p>
          </p:txBody>
        </p:sp>
      </p:grpSp>
      <p:grpSp>
        <p:nvGrpSpPr>
          <p:cNvPr id="51" name="Grupo 50">
            <a:extLst>
              <a:ext uri="{FF2B5EF4-FFF2-40B4-BE49-F238E27FC236}">
                <a16:creationId xmlns:a16="http://schemas.microsoft.com/office/drawing/2014/main" id="{691BD713-4B30-C5FB-CB5F-5820DB74C689}"/>
              </a:ext>
            </a:extLst>
          </p:cNvPr>
          <p:cNvGrpSpPr/>
          <p:nvPr/>
        </p:nvGrpSpPr>
        <p:grpSpPr>
          <a:xfrm>
            <a:off x="750711" y="3353511"/>
            <a:ext cx="3840480" cy="383760"/>
            <a:chOff x="274320" y="1838047"/>
            <a:chExt cx="3840480" cy="383760"/>
          </a:xfrm>
          <a:scene3d>
            <a:camera prst="orthographicFront"/>
            <a:lightRig rig="flat" dir="t"/>
          </a:scene3d>
        </p:grpSpPr>
        <p:sp>
          <p:nvSpPr>
            <p:cNvPr id="53" name="Rectángulo: esquinas redondeadas 52">
              <a:extLst>
                <a:ext uri="{FF2B5EF4-FFF2-40B4-BE49-F238E27FC236}">
                  <a16:creationId xmlns:a16="http://schemas.microsoft.com/office/drawing/2014/main" id="{11DB10E2-F613-7C61-A7BB-F6F3DBDA204F}"/>
                </a:ext>
              </a:extLst>
            </p:cNvPr>
            <p:cNvSpPr/>
            <p:nvPr/>
          </p:nvSpPr>
          <p:spPr>
            <a:xfrm>
              <a:off x="274320" y="1838047"/>
              <a:ext cx="3840480" cy="383760"/>
            </a:xfrm>
            <a:prstGeom prst="round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54" name="Rectángulo: esquinas redondeadas 4">
              <a:extLst>
                <a:ext uri="{FF2B5EF4-FFF2-40B4-BE49-F238E27FC236}">
                  <a16:creationId xmlns:a16="http://schemas.microsoft.com/office/drawing/2014/main" id="{836C5784-A8F8-6AA7-CF4D-C6B193A84B5E}"/>
                </a:ext>
              </a:extLst>
            </p:cNvPr>
            <p:cNvSpPr txBox="1"/>
            <p:nvPr/>
          </p:nvSpPr>
          <p:spPr>
            <a:xfrm>
              <a:off x="293054" y="1856781"/>
              <a:ext cx="3803012" cy="34629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kern="12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Campo semántico</a:t>
              </a:r>
              <a:endParaRPr lang="es-MX" sz="1600" kern="1200" dirty="0"/>
            </a:p>
          </p:txBody>
        </p:sp>
      </p:grpSp>
      <p:pic>
        <p:nvPicPr>
          <p:cNvPr id="55" name="Imagen 54">
            <a:extLst>
              <a:ext uri="{FF2B5EF4-FFF2-40B4-BE49-F238E27FC236}">
                <a16:creationId xmlns:a16="http://schemas.microsoft.com/office/drawing/2014/main" id="{EC80F4DA-0592-02E1-37AA-4247B0F6E64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621012" y="3185192"/>
            <a:ext cx="1088125" cy="3597107"/>
          </a:xfrm>
          <a:prstGeom prst="rect">
            <a:avLst/>
          </a:prstGeom>
        </p:spPr>
      </p:pic>
      <p:sp>
        <p:nvSpPr>
          <p:cNvPr id="56" name="Bocadillo: rectángulo con esquinas redondeadas 55">
            <a:extLst>
              <a:ext uri="{FF2B5EF4-FFF2-40B4-BE49-F238E27FC236}">
                <a16:creationId xmlns:a16="http://schemas.microsoft.com/office/drawing/2014/main" id="{C5D333C1-A8D2-CF5F-C244-25BBBA61927F}"/>
              </a:ext>
            </a:extLst>
          </p:cNvPr>
          <p:cNvSpPr/>
          <p:nvPr/>
        </p:nvSpPr>
        <p:spPr>
          <a:xfrm flipH="1">
            <a:off x="7158724" y="2071319"/>
            <a:ext cx="3223232" cy="2003969"/>
          </a:xfrm>
          <a:prstGeom prst="wedgeRoundRectCallout">
            <a:avLst>
              <a:gd name="adj1" fmla="val 66353"/>
              <a:gd name="adj2" fmla="val 69359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 importancia de estos conceptos estriba en la necesidad de que observes el análisis etimológico desde un punto de vista morfológico;  y desde el punto de vista del significado en su contexto de uso. </a:t>
            </a:r>
            <a:endParaRPr lang="es-MX" sz="1200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7" name="Flecha: pentágono 56">
            <a:extLst>
              <a:ext uri="{FF2B5EF4-FFF2-40B4-BE49-F238E27FC236}">
                <a16:creationId xmlns:a16="http://schemas.microsoft.com/office/drawing/2014/main" id="{FBDA54AC-449B-7B74-A070-0EABF2EEE085}"/>
              </a:ext>
            </a:extLst>
          </p:cNvPr>
          <p:cNvSpPr/>
          <p:nvPr/>
        </p:nvSpPr>
        <p:spPr>
          <a:xfrm flipH="1">
            <a:off x="415300" y="6063603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58" name="Flecha: pentágono 57">
            <a:extLst>
              <a:ext uri="{FF2B5EF4-FFF2-40B4-BE49-F238E27FC236}">
                <a16:creationId xmlns:a16="http://schemas.microsoft.com/office/drawing/2014/main" id="{056433F0-9DA3-C9A4-947F-C430DD50393D}"/>
              </a:ext>
            </a:extLst>
          </p:cNvPr>
          <p:cNvSpPr/>
          <p:nvPr/>
        </p:nvSpPr>
        <p:spPr>
          <a:xfrm>
            <a:off x="1647089" y="607277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1901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071319" y="233015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94FB6AE8-929D-B4B5-EC3C-8D8F293BCCDF}"/>
              </a:ext>
            </a:extLst>
          </p:cNvPr>
          <p:cNvSpPr/>
          <p:nvPr/>
        </p:nvSpPr>
        <p:spPr>
          <a:xfrm>
            <a:off x="279012" y="2132527"/>
            <a:ext cx="11590492" cy="110738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Instrucciones: Descarga los siguientes ejercicios PDF para que practiques todo lo que has aprendido en la unidad 2.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endParaRPr lang="es-MX" sz="1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570ED30B-DE29-0BCC-12B0-2D520B137B4A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237792" y="3789531"/>
            <a:ext cx="1200711" cy="2501482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6BB9C2E2-68EC-0195-16C2-F1E1FF2F7321}"/>
              </a:ext>
            </a:extLst>
          </p:cNvPr>
          <p:cNvSpPr/>
          <p:nvPr/>
        </p:nvSpPr>
        <p:spPr>
          <a:xfrm>
            <a:off x="5432616" y="3429000"/>
            <a:ext cx="3489796" cy="250714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u="sng" dirty="0">
                <a:solidFill>
                  <a:schemeClr val="bg1"/>
                </a:solidFill>
                <a:hlinkClick r:id="rId2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https://repositorio.cab.unam.mx/productos-web/2025/redi/temas_gramatica/Ejercicios_Unidad_2.pdf</a:t>
            </a:r>
            <a:endParaRPr lang="es-MX" u="sng" dirty="0">
              <a:solidFill>
                <a:schemeClr val="bg1"/>
              </a:solidFill>
            </a:endParaRPr>
          </a:p>
        </p:txBody>
      </p:sp>
      <p:pic>
        <p:nvPicPr>
          <p:cNvPr id="24" name="Gráfico 23" descr="Cursor con relleno sólido">
            <a:extLst>
              <a:ext uri="{FF2B5EF4-FFF2-40B4-BE49-F238E27FC236}">
                <a16:creationId xmlns:a16="http://schemas.microsoft.com/office/drawing/2014/main" id="{FF4D870C-2A61-1D1A-C4B2-40CE109153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 rot="13512367">
            <a:off x="6749812" y="3380619"/>
            <a:ext cx="817823" cy="817823"/>
          </a:xfrm>
          <a:prstGeom prst="rect">
            <a:avLst/>
          </a:prstGeom>
        </p:spPr>
      </p:pic>
      <p:sp>
        <p:nvSpPr>
          <p:cNvPr id="25" name="Bocadillo: rectángulo con esquinas redondeadas 24">
            <a:extLst>
              <a:ext uri="{FF2B5EF4-FFF2-40B4-BE49-F238E27FC236}">
                <a16:creationId xmlns:a16="http://schemas.microsoft.com/office/drawing/2014/main" id="{82B76ED4-61E7-FC90-3A9D-9A8BBCB78B3B}"/>
              </a:ext>
            </a:extLst>
          </p:cNvPr>
          <p:cNvSpPr/>
          <p:nvPr/>
        </p:nvSpPr>
        <p:spPr>
          <a:xfrm flipH="1">
            <a:off x="1647087" y="3429000"/>
            <a:ext cx="1622503" cy="817480"/>
          </a:xfrm>
          <a:prstGeom prst="wedgeRoundRectCallout">
            <a:avLst>
              <a:gd name="adj1" fmla="val -49225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 doble clic al </a:t>
            </a:r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enlace de drive</a:t>
            </a:r>
            <a:endParaRPr lang="es-MX" sz="1400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3" name="Flecha: pentágono 32">
            <a:extLst>
              <a:ext uri="{FF2B5EF4-FFF2-40B4-BE49-F238E27FC236}">
                <a16:creationId xmlns:a16="http://schemas.microsoft.com/office/drawing/2014/main" id="{1D30968F-5041-9364-696B-0FCE719CC1D0}"/>
              </a:ext>
            </a:extLst>
          </p:cNvPr>
          <p:cNvSpPr/>
          <p:nvPr/>
        </p:nvSpPr>
        <p:spPr>
          <a:xfrm>
            <a:off x="1639540" y="5977965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5" name="Flecha: pentágono 34">
            <a:extLst>
              <a:ext uri="{FF2B5EF4-FFF2-40B4-BE49-F238E27FC236}">
                <a16:creationId xmlns:a16="http://schemas.microsoft.com/office/drawing/2014/main" id="{5FE5E3A3-8868-67F6-DD85-04B48EBA0AD8}"/>
              </a:ext>
            </a:extLst>
          </p:cNvPr>
          <p:cNvSpPr/>
          <p:nvPr/>
        </p:nvSpPr>
        <p:spPr>
          <a:xfrm flipH="1">
            <a:off x="462378" y="5970321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3243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8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38118" y="14734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DC615EBB-59E8-0014-27C5-D5FFEF8B7B2E}"/>
              </a:ext>
            </a:extLst>
          </p:cNvPr>
          <p:cNvSpPr/>
          <p:nvPr/>
        </p:nvSpPr>
        <p:spPr>
          <a:xfrm>
            <a:off x="300754" y="1652905"/>
            <a:ext cx="11590492" cy="8457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b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Resuelve el siguiente cuestionario</a:t>
            </a:r>
            <a:r>
              <a:rPr lang="es-MX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para que practiques todo lo que has aprendido en la unidad 2.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endParaRPr lang="es-MX" sz="1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Diagrama de flujo: conector 20">
            <a:extLst>
              <a:ext uri="{FF2B5EF4-FFF2-40B4-BE49-F238E27FC236}">
                <a16:creationId xmlns:a16="http://schemas.microsoft.com/office/drawing/2014/main" id="{82BDAFFD-9040-32EB-983E-5E80D2868E89}"/>
              </a:ext>
            </a:extLst>
          </p:cNvPr>
          <p:cNvSpPr/>
          <p:nvPr/>
        </p:nvSpPr>
        <p:spPr>
          <a:xfrm>
            <a:off x="900722" y="2575101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1" action="ppaction://hlinksldjump"/>
              </a:rPr>
              <a:t>1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22" name="Diagrama de flujo: conector 21">
            <a:extLst>
              <a:ext uri="{FF2B5EF4-FFF2-40B4-BE49-F238E27FC236}">
                <a16:creationId xmlns:a16="http://schemas.microsoft.com/office/drawing/2014/main" id="{737DF846-DD79-0817-40E9-32138F286259}"/>
              </a:ext>
            </a:extLst>
          </p:cNvPr>
          <p:cNvSpPr/>
          <p:nvPr/>
        </p:nvSpPr>
        <p:spPr>
          <a:xfrm>
            <a:off x="2141516" y="2566509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2" action="ppaction://hlinksldjump"/>
              </a:rPr>
              <a:t>2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23" name="Diagrama de flujo: conector 22">
            <a:extLst>
              <a:ext uri="{FF2B5EF4-FFF2-40B4-BE49-F238E27FC236}">
                <a16:creationId xmlns:a16="http://schemas.microsoft.com/office/drawing/2014/main" id="{51794276-AF8D-BBA2-FEF2-4829FAD357D6}"/>
              </a:ext>
            </a:extLst>
          </p:cNvPr>
          <p:cNvSpPr/>
          <p:nvPr/>
        </p:nvSpPr>
        <p:spPr>
          <a:xfrm>
            <a:off x="3378663" y="2545230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3" action="ppaction://hlinksldjump"/>
              </a:rPr>
              <a:t>3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24" name="Diagrama de flujo: conector 23">
            <a:extLst>
              <a:ext uri="{FF2B5EF4-FFF2-40B4-BE49-F238E27FC236}">
                <a16:creationId xmlns:a16="http://schemas.microsoft.com/office/drawing/2014/main" id="{33C5BC5F-41F0-99AD-A355-388A9F205959}"/>
              </a:ext>
            </a:extLst>
          </p:cNvPr>
          <p:cNvSpPr/>
          <p:nvPr/>
        </p:nvSpPr>
        <p:spPr>
          <a:xfrm>
            <a:off x="4602295" y="2566508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4" action="ppaction://hlinksldjump"/>
              </a:rPr>
              <a:t>4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25" name="Diagrama de flujo: conector 24">
            <a:extLst>
              <a:ext uri="{FF2B5EF4-FFF2-40B4-BE49-F238E27FC236}">
                <a16:creationId xmlns:a16="http://schemas.microsoft.com/office/drawing/2014/main" id="{6AF77115-7F56-4333-858F-C46B131BF501}"/>
              </a:ext>
            </a:extLst>
          </p:cNvPr>
          <p:cNvSpPr/>
          <p:nvPr/>
        </p:nvSpPr>
        <p:spPr>
          <a:xfrm>
            <a:off x="5839442" y="2566507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5" action="ppaction://hlinksldjump"/>
              </a:rPr>
              <a:t>5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33" name="Diagrama de flujo: conector 32">
            <a:extLst>
              <a:ext uri="{FF2B5EF4-FFF2-40B4-BE49-F238E27FC236}">
                <a16:creationId xmlns:a16="http://schemas.microsoft.com/office/drawing/2014/main" id="{263EAE5E-460A-D83B-3678-B85B0923D810}"/>
              </a:ext>
            </a:extLst>
          </p:cNvPr>
          <p:cNvSpPr/>
          <p:nvPr/>
        </p:nvSpPr>
        <p:spPr>
          <a:xfrm>
            <a:off x="7057110" y="2556033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6" action="ppaction://hlinksldjump"/>
              </a:rPr>
              <a:t>6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35" name="Diagrama de flujo: conector 34">
            <a:extLst>
              <a:ext uri="{FF2B5EF4-FFF2-40B4-BE49-F238E27FC236}">
                <a16:creationId xmlns:a16="http://schemas.microsoft.com/office/drawing/2014/main" id="{1D6863E5-B287-5D5D-FFCD-14C2C67B887B}"/>
              </a:ext>
            </a:extLst>
          </p:cNvPr>
          <p:cNvSpPr/>
          <p:nvPr/>
        </p:nvSpPr>
        <p:spPr>
          <a:xfrm>
            <a:off x="8274778" y="2583515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7" action="ppaction://hlinksldjump"/>
              </a:rPr>
              <a:t>7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37" name="Diagrama de flujo: conector 36">
            <a:extLst>
              <a:ext uri="{FF2B5EF4-FFF2-40B4-BE49-F238E27FC236}">
                <a16:creationId xmlns:a16="http://schemas.microsoft.com/office/drawing/2014/main" id="{D96D5BE4-4F5C-7158-637A-07B305286395}"/>
              </a:ext>
            </a:extLst>
          </p:cNvPr>
          <p:cNvSpPr/>
          <p:nvPr/>
        </p:nvSpPr>
        <p:spPr>
          <a:xfrm>
            <a:off x="9492446" y="2581620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8" action="ppaction://hlinksldjump"/>
              </a:rPr>
              <a:t>8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39" name="Diagrama de flujo: conector 38">
            <a:extLst>
              <a:ext uri="{FF2B5EF4-FFF2-40B4-BE49-F238E27FC236}">
                <a16:creationId xmlns:a16="http://schemas.microsoft.com/office/drawing/2014/main" id="{B5725C71-8B68-C356-803A-0D298D2A4FA6}"/>
              </a:ext>
            </a:extLst>
          </p:cNvPr>
          <p:cNvSpPr/>
          <p:nvPr/>
        </p:nvSpPr>
        <p:spPr>
          <a:xfrm>
            <a:off x="1408225" y="3735982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29" action="ppaction://hlinksldjump"/>
              </a:rPr>
              <a:t>1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41" name="Diagrama de flujo: conector 40">
            <a:extLst>
              <a:ext uri="{FF2B5EF4-FFF2-40B4-BE49-F238E27FC236}">
                <a16:creationId xmlns:a16="http://schemas.microsoft.com/office/drawing/2014/main" id="{AF758A78-3486-2606-5AD8-1CF047DFD253}"/>
              </a:ext>
            </a:extLst>
          </p:cNvPr>
          <p:cNvSpPr/>
          <p:nvPr/>
        </p:nvSpPr>
        <p:spPr>
          <a:xfrm>
            <a:off x="2669539" y="3745110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0" action="ppaction://hlinksldjump"/>
              </a:rPr>
              <a:t>2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43" name="Diagrama de flujo: conector 42">
            <a:extLst>
              <a:ext uri="{FF2B5EF4-FFF2-40B4-BE49-F238E27FC236}">
                <a16:creationId xmlns:a16="http://schemas.microsoft.com/office/drawing/2014/main" id="{BA300F6D-77C2-2478-3C8B-6CC7F507FDA8}"/>
              </a:ext>
            </a:extLst>
          </p:cNvPr>
          <p:cNvSpPr/>
          <p:nvPr/>
        </p:nvSpPr>
        <p:spPr>
          <a:xfrm>
            <a:off x="3984712" y="3745111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1" action="ppaction://hlinksldjump"/>
              </a:rPr>
              <a:t>3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45" name="Diagrama de flujo: conector 44">
            <a:extLst>
              <a:ext uri="{FF2B5EF4-FFF2-40B4-BE49-F238E27FC236}">
                <a16:creationId xmlns:a16="http://schemas.microsoft.com/office/drawing/2014/main" id="{2F3F1E47-D707-8AE8-AE58-159523518451}"/>
              </a:ext>
            </a:extLst>
          </p:cNvPr>
          <p:cNvSpPr/>
          <p:nvPr/>
        </p:nvSpPr>
        <p:spPr>
          <a:xfrm>
            <a:off x="5149564" y="3706438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2" action="ppaction://hlinksldjump"/>
              </a:rPr>
              <a:t>4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47" name="Diagrama de flujo: conector 46">
            <a:extLst>
              <a:ext uri="{FF2B5EF4-FFF2-40B4-BE49-F238E27FC236}">
                <a16:creationId xmlns:a16="http://schemas.microsoft.com/office/drawing/2014/main" id="{94E9329B-A485-F325-9ECE-0E6EE9FBEBD7}"/>
              </a:ext>
            </a:extLst>
          </p:cNvPr>
          <p:cNvSpPr/>
          <p:nvPr/>
        </p:nvSpPr>
        <p:spPr>
          <a:xfrm>
            <a:off x="6330211" y="3706438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3" action="ppaction://hlinksldjump"/>
              </a:rPr>
              <a:t>5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48" name="Diagrama de flujo: conector 47">
            <a:extLst>
              <a:ext uri="{FF2B5EF4-FFF2-40B4-BE49-F238E27FC236}">
                <a16:creationId xmlns:a16="http://schemas.microsoft.com/office/drawing/2014/main" id="{66047436-DF62-E73B-7889-22A86B9A715F}"/>
              </a:ext>
            </a:extLst>
          </p:cNvPr>
          <p:cNvSpPr/>
          <p:nvPr/>
        </p:nvSpPr>
        <p:spPr>
          <a:xfrm>
            <a:off x="7591525" y="3727387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4" action="ppaction://hlinksldjump"/>
              </a:rPr>
              <a:t>6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0" name="Diagrama de flujo: conector 49">
            <a:extLst>
              <a:ext uri="{FF2B5EF4-FFF2-40B4-BE49-F238E27FC236}">
                <a16:creationId xmlns:a16="http://schemas.microsoft.com/office/drawing/2014/main" id="{410FA01D-9A5B-505A-DF4C-DB23D35E1FEA}"/>
              </a:ext>
            </a:extLst>
          </p:cNvPr>
          <p:cNvSpPr/>
          <p:nvPr/>
        </p:nvSpPr>
        <p:spPr>
          <a:xfrm>
            <a:off x="8821250" y="3754762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5" action="ppaction://hlinksldjump"/>
              </a:rPr>
              <a:t>7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3" name="Diagrama de flujo: conector 52">
            <a:extLst>
              <a:ext uri="{FF2B5EF4-FFF2-40B4-BE49-F238E27FC236}">
                <a16:creationId xmlns:a16="http://schemas.microsoft.com/office/drawing/2014/main" id="{928E3C05-9EE4-942D-FF46-F31CC1395B83}"/>
              </a:ext>
            </a:extLst>
          </p:cNvPr>
          <p:cNvSpPr/>
          <p:nvPr/>
        </p:nvSpPr>
        <p:spPr>
          <a:xfrm>
            <a:off x="877849" y="4945748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6" action="ppaction://hlinksldjump"/>
              </a:rPr>
              <a:t>1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4" name="Diagrama de flujo: conector 53">
            <a:extLst>
              <a:ext uri="{FF2B5EF4-FFF2-40B4-BE49-F238E27FC236}">
                <a16:creationId xmlns:a16="http://schemas.microsoft.com/office/drawing/2014/main" id="{A4896099-E77C-DBC3-DB8E-A2045181B260}"/>
              </a:ext>
            </a:extLst>
          </p:cNvPr>
          <p:cNvSpPr/>
          <p:nvPr/>
        </p:nvSpPr>
        <p:spPr>
          <a:xfrm>
            <a:off x="2120187" y="4943015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7" action="ppaction://hlinksldjump"/>
              </a:rPr>
              <a:t>2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5" name="Diagrama de flujo: conector 54">
            <a:extLst>
              <a:ext uri="{FF2B5EF4-FFF2-40B4-BE49-F238E27FC236}">
                <a16:creationId xmlns:a16="http://schemas.microsoft.com/office/drawing/2014/main" id="{0D5EE5A3-B024-56E0-9DC3-2F7C17DFDDA5}"/>
              </a:ext>
            </a:extLst>
          </p:cNvPr>
          <p:cNvSpPr/>
          <p:nvPr/>
        </p:nvSpPr>
        <p:spPr>
          <a:xfrm>
            <a:off x="3374991" y="4944992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8" action="ppaction://hlinksldjump"/>
              </a:rPr>
              <a:t>3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6" name="Diagrama de flujo: conector 55">
            <a:extLst>
              <a:ext uri="{FF2B5EF4-FFF2-40B4-BE49-F238E27FC236}">
                <a16:creationId xmlns:a16="http://schemas.microsoft.com/office/drawing/2014/main" id="{8020225C-B892-3F5A-C7EB-E38C66EDD5DF}"/>
              </a:ext>
            </a:extLst>
          </p:cNvPr>
          <p:cNvSpPr/>
          <p:nvPr/>
        </p:nvSpPr>
        <p:spPr>
          <a:xfrm>
            <a:off x="4618436" y="4912279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39" action="ppaction://hlinksldjump"/>
              </a:rPr>
              <a:t>4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7" name="Diagrama de flujo: conector 56">
            <a:extLst>
              <a:ext uri="{FF2B5EF4-FFF2-40B4-BE49-F238E27FC236}">
                <a16:creationId xmlns:a16="http://schemas.microsoft.com/office/drawing/2014/main" id="{7731202A-B5A4-9A29-03CE-73B931C59B33}"/>
              </a:ext>
            </a:extLst>
          </p:cNvPr>
          <p:cNvSpPr/>
          <p:nvPr/>
        </p:nvSpPr>
        <p:spPr>
          <a:xfrm>
            <a:off x="5886492" y="4910078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40" action="ppaction://hlinksldjump"/>
              </a:rPr>
              <a:t>5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8" name="Diagrama de flujo: conector 57">
            <a:extLst>
              <a:ext uri="{FF2B5EF4-FFF2-40B4-BE49-F238E27FC236}">
                <a16:creationId xmlns:a16="http://schemas.microsoft.com/office/drawing/2014/main" id="{D7909DF3-E5AA-FAB1-2F1F-3FA3855C7ED0}"/>
              </a:ext>
            </a:extLst>
          </p:cNvPr>
          <p:cNvSpPr/>
          <p:nvPr/>
        </p:nvSpPr>
        <p:spPr>
          <a:xfrm>
            <a:off x="7096200" y="4910848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41" action="ppaction://hlinksldjump"/>
              </a:rPr>
              <a:t>6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59" name="Diagrama de flujo: conector 58">
            <a:extLst>
              <a:ext uri="{FF2B5EF4-FFF2-40B4-BE49-F238E27FC236}">
                <a16:creationId xmlns:a16="http://schemas.microsoft.com/office/drawing/2014/main" id="{B4D23818-6EAB-9C46-C52F-DEE343DE1854}"/>
              </a:ext>
            </a:extLst>
          </p:cNvPr>
          <p:cNvSpPr/>
          <p:nvPr/>
        </p:nvSpPr>
        <p:spPr>
          <a:xfrm>
            <a:off x="8274777" y="4943014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42" action="ppaction://hlinksldjump"/>
              </a:rPr>
              <a:t>7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60" name="Diagrama de flujo: conector 59">
            <a:extLst>
              <a:ext uri="{FF2B5EF4-FFF2-40B4-BE49-F238E27FC236}">
                <a16:creationId xmlns:a16="http://schemas.microsoft.com/office/drawing/2014/main" id="{728298A7-7712-FD24-50E8-2A213F6CFCA4}"/>
              </a:ext>
            </a:extLst>
          </p:cNvPr>
          <p:cNvSpPr/>
          <p:nvPr/>
        </p:nvSpPr>
        <p:spPr>
          <a:xfrm>
            <a:off x="9542833" y="4907809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  <a:hlinkClick r:id="rId43" action="ppaction://hlinksldjump"/>
              </a:rPr>
              <a:t>8</a:t>
            </a:r>
            <a:endParaRPr lang="es-MX" sz="3600" b="1" dirty="0">
              <a:solidFill>
                <a:schemeClr val="tx1"/>
              </a:solidFill>
            </a:endParaRPr>
          </a:p>
        </p:txBody>
      </p:sp>
      <p:sp>
        <p:nvSpPr>
          <p:cNvPr id="61" name="Flecha: pentágono 60">
            <a:extLst>
              <a:ext uri="{FF2B5EF4-FFF2-40B4-BE49-F238E27FC236}">
                <a16:creationId xmlns:a16="http://schemas.microsoft.com/office/drawing/2014/main" id="{0574F5F9-C90B-14CF-DF31-CF5E1579AC1E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62" name="Flecha: pentágono 61">
            <a:extLst>
              <a:ext uri="{FF2B5EF4-FFF2-40B4-BE49-F238E27FC236}">
                <a16:creationId xmlns:a16="http://schemas.microsoft.com/office/drawing/2014/main" id="{BEF838A6-48D2-ED64-07B2-4285E262EC2E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4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5863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8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38118" y="14734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0649" y="390911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DC615EBB-59E8-0014-27C5-D5FFEF8B7B2E}"/>
              </a:ext>
            </a:extLst>
          </p:cNvPr>
          <p:cNvSpPr/>
          <p:nvPr/>
        </p:nvSpPr>
        <p:spPr>
          <a:xfrm>
            <a:off x="300754" y="1652905"/>
            <a:ext cx="11590492" cy="8457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b="1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Resuelve el siguiente cuestionario</a:t>
            </a:r>
            <a:r>
              <a:rPr lang="es-MX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para que practiques todo lo que has aprendido en la unidad 2.</a:t>
            </a: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endParaRPr lang="es-MX" sz="16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18162F60-7EC4-0171-2F32-B3D5477C3C5A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237792" y="3789531"/>
            <a:ext cx="1200711" cy="2501482"/>
          </a:xfrm>
          <a:prstGeom prst="rect">
            <a:avLst/>
          </a:prstGeom>
        </p:spPr>
      </p:pic>
      <p:sp>
        <p:nvSpPr>
          <p:cNvPr id="73" name="Bocadillo: rectángulo con esquinas redondeadas 72">
            <a:extLst>
              <a:ext uri="{FF2B5EF4-FFF2-40B4-BE49-F238E27FC236}">
                <a16:creationId xmlns:a16="http://schemas.microsoft.com/office/drawing/2014/main" id="{261390F5-99B2-92F9-B05D-3FC3FF2CACF0}"/>
              </a:ext>
            </a:extLst>
          </p:cNvPr>
          <p:cNvSpPr/>
          <p:nvPr/>
        </p:nvSpPr>
        <p:spPr>
          <a:xfrm flipH="1">
            <a:off x="1280993" y="2607734"/>
            <a:ext cx="1792462" cy="1507256"/>
          </a:xfrm>
          <a:prstGeom prst="wedgeRoundRectCallout">
            <a:avLst>
              <a:gd name="adj1" fmla="val -49225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Observa que l</a:t>
            </a: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 8 reactivos de cada uno de los temas está organizado  por colores.</a:t>
            </a:r>
          </a:p>
        </p:txBody>
      </p:sp>
      <p:sp>
        <p:nvSpPr>
          <p:cNvPr id="74" name="Diagrama de flujo: conector 73">
            <a:extLst>
              <a:ext uri="{FF2B5EF4-FFF2-40B4-BE49-F238E27FC236}">
                <a16:creationId xmlns:a16="http://schemas.microsoft.com/office/drawing/2014/main" id="{4AA9E4AB-7315-E3A4-24B5-685E6B932E1A}"/>
              </a:ext>
            </a:extLst>
          </p:cNvPr>
          <p:cNvSpPr/>
          <p:nvPr/>
        </p:nvSpPr>
        <p:spPr>
          <a:xfrm>
            <a:off x="5369612" y="2647602"/>
            <a:ext cx="1099979" cy="1093033"/>
          </a:xfrm>
          <a:prstGeom prst="flowChartConnector">
            <a:avLst/>
          </a:prstGeom>
          <a:solidFill>
            <a:srgbClr val="78F8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75" name="Diagrama de flujo: conector 74">
            <a:extLst>
              <a:ext uri="{FF2B5EF4-FFF2-40B4-BE49-F238E27FC236}">
                <a16:creationId xmlns:a16="http://schemas.microsoft.com/office/drawing/2014/main" id="{70F2153B-6AC5-DE14-2537-F4C37DEEC80A}"/>
              </a:ext>
            </a:extLst>
          </p:cNvPr>
          <p:cNvSpPr/>
          <p:nvPr/>
        </p:nvSpPr>
        <p:spPr>
          <a:xfrm>
            <a:off x="5369612" y="3889576"/>
            <a:ext cx="1099979" cy="1093033"/>
          </a:xfrm>
          <a:prstGeom prst="flowChartConnector">
            <a:avLst/>
          </a:prstGeom>
          <a:solidFill>
            <a:srgbClr val="F29E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76" name="Diagrama de flujo: conector 75">
            <a:extLst>
              <a:ext uri="{FF2B5EF4-FFF2-40B4-BE49-F238E27FC236}">
                <a16:creationId xmlns:a16="http://schemas.microsoft.com/office/drawing/2014/main" id="{59E1416F-2F34-0F06-6FC2-1341CA6D3EF0}"/>
              </a:ext>
            </a:extLst>
          </p:cNvPr>
          <p:cNvSpPr/>
          <p:nvPr/>
        </p:nvSpPr>
        <p:spPr>
          <a:xfrm>
            <a:off x="5381864" y="5150794"/>
            <a:ext cx="1099979" cy="1093033"/>
          </a:xfrm>
          <a:prstGeom prst="flowChartConnector">
            <a:avLst/>
          </a:prstGeom>
          <a:solidFill>
            <a:srgbClr val="817B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77" name="Grupo 76">
            <a:extLst>
              <a:ext uri="{FF2B5EF4-FFF2-40B4-BE49-F238E27FC236}">
                <a16:creationId xmlns:a16="http://schemas.microsoft.com/office/drawing/2014/main" id="{E1690977-DAB5-FEA8-405D-B625A5D1EFB6}"/>
              </a:ext>
            </a:extLst>
          </p:cNvPr>
          <p:cNvGrpSpPr/>
          <p:nvPr/>
        </p:nvGrpSpPr>
        <p:grpSpPr>
          <a:xfrm>
            <a:off x="6797603" y="3002338"/>
            <a:ext cx="4350392" cy="521312"/>
            <a:chOff x="274320" y="128015"/>
            <a:chExt cx="3840480" cy="521312"/>
          </a:xfrm>
          <a:solidFill>
            <a:srgbClr val="78F88D"/>
          </a:solidFill>
          <a:scene3d>
            <a:camera prst="orthographicFront"/>
            <a:lightRig rig="flat" dir="t"/>
          </a:scene3d>
        </p:grpSpPr>
        <p:sp>
          <p:nvSpPr>
            <p:cNvPr id="78" name="Rectángulo: esquinas redondeadas 77">
              <a:extLst>
                <a:ext uri="{FF2B5EF4-FFF2-40B4-BE49-F238E27FC236}">
                  <a16:creationId xmlns:a16="http://schemas.microsoft.com/office/drawing/2014/main" id="{7C289118-4CB1-F421-D461-093884DBFC30}"/>
                </a:ext>
              </a:extLst>
            </p:cNvPr>
            <p:cNvSpPr/>
            <p:nvPr/>
          </p:nvSpPr>
          <p:spPr>
            <a:xfrm>
              <a:off x="274320" y="265567"/>
              <a:ext cx="3840480" cy="383760"/>
            </a:xfrm>
            <a:prstGeom prst="roundRect">
              <a:avLst/>
            </a:prstGeom>
            <a:grpFill/>
            <a:ln>
              <a:solidFill>
                <a:srgbClr val="78F88D"/>
              </a:solidFill>
            </a:ln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79" name="Rectángulo: esquinas redondeadas 4">
              <a:extLst>
                <a:ext uri="{FF2B5EF4-FFF2-40B4-BE49-F238E27FC236}">
                  <a16:creationId xmlns:a16="http://schemas.microsoft.com/office/drawing/2014/main" id="{8CB0E62C-5061-A24D-CF2E-CECB37926F44}"/>
                </a:ext>
              </a:extLst>
            </p:cNvPr>
            <p:cNvSpPr txBox="1"/>
            <p:nvPr/>
          </p:nvSpPr>
          <p:spPr>
            <a:xfrm>
              <a:off x="293054" y="128015"/>
              <a:ext cx="3803012" cy="502578"/>
            </a:xfrm>
            <a:prstGeom prst="rect">
              <a:avLst/>
            </a:prstGeom>
            <a:grpFill/>
            <a:ln>
              <a:solidFill>
                <a:srgbClr val="78F88D"/>
              </a:solidFill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Reactivos para  el tema “Radiografía de la palabra”.</a:t>
              </a:r>
              <a:endParaRPr lang="es-MX" sz="1600" kern="1200" dirty="0"/>
            </a:p>
          </p:txBody>
        </p:sp>
      </p:grpSp>
      <p:grpSp>
        <p:nvGrpSpPr>
          <p:cNvPr id="80" name="Grupo 79">
            <a:extLst>
              <a:ext uri="{FF2B5EF4-FFF2-40B4-BE49-F238E27FC236}">
                <a16:creationId xmlns:a16="http://schemas.microsoft.com/office/drawing/2014/main" id="{9E37DE3F-724C-FAA2-CF90-3DD9816B5B95}"/>
              </a:ext>
            </a:extLst>
          </p:cNvPr>
          <p:cNvGrpSpPr/>
          <p:nvPr/>
        </p:nvGrpSpPr>
        <p:grpSpPr>
          <a:xfrm>
            <a:off x="6776381" y="4164879"/>
            <a:ext cx="4350392" cy="596599"/>
            <a:chOff x="274320" y="265567"/>
            <a:chExt cx="3840480" cy="383760"/>
          </a:xfrm>
          <a:solidFill>
            <a:srgbClr val="78F88D"/>
          </a:solidFill>
          <a:scene3d>
            <a:camera prst="orthographicFront"/>
            <a:lightRig rig="flat" dir="t"/>
          </a:scene3d>
        </p:grpSpPr>
        <p:sp>
          <p:nvSpPr>
            <p:cNvPr id="81" name="Rectángulo: esquinas redondeadas 80">
              <a:extLst>
                <a:ext uri="{FF2B5EF4-FFF2-40B4-BE49-F238E27FC236}">
                  <a16:creationId xmlns:a16="http://schemas.microsoft.com/office/drawing/2014/main" id="{67506BDF-4E04-D257-A223-84A677787322}"/>
                </a:ext>
              </a:extLst>
            </p:cNvPr>
            <p:cNvSpPr/>
            <p:nvPr/>
          </p:nvSpPr>
          <p:spPr>
            <a:xfrm>
              <a:off x="274320" y="265567"/>
              <a:ext cx="3840480" cy="383760"/>
            </a:xfrm>
            <a:prstGeom prst="roundRect">
              <a:avLst/>
            </a:prstGeom>
            <a:grpFill/>
            <a:ln>
              <a:solidFill>
                <a:srgbClr val="F08CA9"/>
              </a:solidFill>
            </a:ln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82" name="Rectángulo: esquinas redondeadas 4">
              <a:extLst>
                <a:ext uri="{FF2B5EF4-FFF2-40B4-BE49-F238E27FC236}">
                  <a16:creationId xmlns:a16="http://schemas.microsoft.com/office/drawing/2014/main" id="{DCEFAE98-6296-94CC-ECCF-00E16C217F1F}"/>
                </a:ext>
              </a:extLst>
            </p:cNvPr>
            <p:cNvSpPr txBox="1"/>
            <p:nvPr/>
          </p:nvSpPr>
          <p:spPr>
            <a:xfrm>
              <a:off x="293054" y="284301"/>
              <a:ext cx="3803012" cy="346292"/>
            </a:xfrm>
            <a:prstGeom prst="rect">
              <a:avLst/>
            </a:prstGeom>
            <a:solidFill>
              <a:srgbClr val="F08CA9"/>
            </a:solidFill>
            <a:ln>
              <a:solidFill>
                <a:srgbClr val="F08CA9"/>
              </a:solidFill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Reactivos para el tema: “Palabras simples o primitivas, derivadas o compuestas”.</a:t>
              </a:r>
              <a:endParaRPr lang="es-MX" sz="1600" kern="1200" dirty="0"/>
            </a:p>
          </p:txBody>
        </p:sp>
      </p:grpSp>
      <p:grpSp>
        <p:nvGrpSpPr>
          <p:cNvPr id="83" name="Grupo 82">
            <a:extLst>
              <a:ext uri="{FF2B5EF4-FFF2-40B4-BE49-F238E27FC236}">
                <a16:creationId xmlns:a16="http://schemas.microsoft.com/office/drawing/2014/main" id="{13D33167-0C1A-D9F4-B713-BC26455D996F}"/>
              </a:ext>
            </a:extLst>
          </p:cNvPr>
          <p:cNvGrpSpPr/>
          <p:nvPr/>
        </p:nvGrpSpPr>
        <p:grpSpPr>
          <a:xfrm>
            <a:off x="6755159" y="5363255"/>
            <a:ext cx="4350392" cy="668110"/>
            <a:chOff x="274320" y="265567"/>
            <a:chExt cx="3840480" cy="383760"/>
          </a:xfrm>
          <a:solidFill>
            <a:srgbClr val="817BF5"/>
          </a:solidFill>
          <a:scene3d>
            <a:camera prst="orthographicFront"/>
            <a:lightRig rig="flat" dir="t"/>
          </a:scene3d>
        </p:grpSpPr>
        <p:sp>
          <p:nvSpPr>
            <p:cNvPr id="84" name="Rectángulo: esquinas redondeadas 83">
              <a:extLst>
                <a:ext uri="{FF2B5EF4-FFF2-40B4-BE49-F238E27FC236}">
                  <a16:creationId xmlns:a16="http://schemas.microsoft.com/office/drawing/2014/main" id="{76E80BD4-AEA0-2D5D-C2CB-943AB96AA078}"/>
                </a:ext>
              </a:extLst>
            </p:cNvPr>
            <p:cNvSpPr/>
            <p:nvPr/>
          </p:nvSpPr>
          <p:spPr>
            <a:xfrm>
              <a:off x="274320" y="265567"/>
              <a:ext cx="3840480" cy="38376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85" name="Rectángulo: esquinas redondeadas 4">
              <a:extLst>
                <a:ext uri="{FF2B5EF4-FFF2-40B4-BE49-F238E27FC236}">
                  <a16:creationId xmlns:a16="http://schemas.microsoft.com/office/drawing/2014/main" id="{C95D43A9-8E11-7273-E87B-F5A6A6A8814D}"/>
                </a:ext>
              </a:extLst>
            </p:cNvPr>
            <p:cNvSpPr txBox="1"/>
            <p:nvPr/>
          </p:nvSpPr>
          <p:spPr>
            <a:xfrm>
              <a:off x="293054" y="284301"/>
              <a:ext cx="3803012" cy="346292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Reactivos para “Conceptos de familia léxica, campo semántico y campo léxico”.</a:t>
              </a:r>
              <a:endParaRPr lang="es-MX" sz="1600" kern="1200" dirty="0"/>
            </a:p>
          </p:txBody>
        </p:sp>
      </p:grpSp>
      <p:sp>
        <p:nvSpPr>
          <p:cNvPr id="86" name="Flecha: pentágono 85">
            <a:hlinkClick r:id="rId14" action="ppaction://hlinksldjump"/>
            <a:extLst>
              <a:ext uri="{FF2B5EF4-FFF2-40B4-BE49-F238E27FC236}">
                <a16:creationId xmlns:a16="http://schemas.microsoft.com/office/drawing/2014/main" id="{A20F45A8-4905-F5FD-5BA1-9C43F9FC1465}"/>
              </a:ext>
            </a:extLst>
          </p:cNvPr>
          <p:cNvSpPr/>
          <p:nvPr/>
        </p:nvSpPr>
        <p:spPr>
          <a:xfrm flipH="1">
            <a:off x="354993" y="5878499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87" name="Flecha: pentágono 86">
            <a:hlinkClick r:id="rId22" action="ppaction://hlinksldjump"/>
            <a:extLst>
              <a:ext uri="{FF2B5EF4-FFF2-40B4-BE49-F238E27FC236}">
                <a16:creationId xmlns:a16="http://schemas.microsoft.com/office/drawing/2014/main" id="{4426FDAA-0D1C-DE5C-76AE-3EE557991F90}"/>
              </a:ext>
            </a:extLst>
          </p:cNvPr>
          <p:cNvSpPr/>
          <p:nvPr/>
        </p:nvSpPr>
        <p:spPr>
          <a:xfrm>
            <a:off x="1639540" y="59123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</p:spTree>
    <p:extLst>
      <p:ext uri="{BB962C8B-B14F-4D97-AF65-F5344CB8AC3E}">
        <p14:creationId xmlns:p14="http://schemas.microsoft.com/office/powerpoint/2010/main" val="32165664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70214" y="2455488"/>
            <a:ext cx="11101663" cy="10498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En la palabra </a:t>
            </a:r>
            <a:r>
              <a:rPr lang="es-MX" sz="2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interescolar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la raíz y el sufijo están señalados respectivamente en:                                                                 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4376925"/>
            <a:ext cx="2599269" cy="67866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interescol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-ar</a:t>
            </a:r>
            <a:endParaRPr lang="es-MX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s-MX" dirty="0"/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4376925"/>
            <a:ext cx="2204573" cy="6786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resco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lar</a:t>
            </a:r>
          </a:p>
          <a:p>
            <a:pPr algn="ctr"/>
            <a:endParaRPr lang="es-MX" dirty="0"/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4373761"/>
            <a:ext cx="2204573" cy="6786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escol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-ar</a:t>
            </a:r>
          </a:p>
          <a:p>
            <a:pPr algn="ctr"/>
            <a:endParaRPr lang="es-MX" dirty="0"/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4373761"/>
            <a:ext cx="2446038" cy="6786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interesc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olar</a:t>
            </a:r>
            <a:endParaRPr lang="es-MX" sz="24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866267" y="599331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478945" y="5995465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484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ángulo 34">
            <a:hlinkClick r:id="rId14" action="ppaction://hlinksldjump"/>
            <a:extLst>
              <a:ext uri="{FF2B5EF4-FFF2-40B4-BE49-F238E27FC236}">
                <a16:creationId xmlns:a16="http://schemas.microsoft.com/office/drawing/2014/main" id="{23845CF4-C8EC-6EA5-01E6-C1E4100EAFF4}"/>
              </a:ext>
            </a:extLst>
          </p:cNvPr>
          <p:cNvSpPr/>
          <p:nvPr/>
        </p:nvSpPr>
        <p:spPr>
          <a:xfrm>
            <a:off x="6797603" y="3550221"/>
            <a:ext cx="2599269" cy="678669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es-MX" sz="2400" dirty="0" err="1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escol</a:t>
            </a:r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-ar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3" y="2711728"/>
            <a:ext cx="1339845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34765" y="607092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47" name="Flecha: pentágono 46">
            <a:hlinkClick r:id="rId14" action="ppaction://hlinksldjump"/>
            <a:extLst>
              <a:ext uri="{FF2B5EF4-FFF2-40B4-BE49-F238E27FC236}">
                <a16:creationId xmlns:a16="http://schemas.microsoft.com/office/drawing/2014/main" id="{8F63984B-7ED3-9B7D-F73E-44C1B467BBA4}"/>
              </a:ext>
            </a:extLst>
          </p:cNvPr>
          <p:cNvSpPr/>
          <p:nvPr/>
        </p:nvSpPr>
        <p:spPr>
          <a:xfrm flipH="1">
            <a:off x="406495" y="60734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7" name="Rectángulo 36">
            <a:hlinkClick r:id="rId14" action="ppaction://hlinksldjump"/>
            <a:extLst>
              <a:ext uri="{FF2B5EF4-FFF2-40B4-BE49-F238E27FC236}">
                <a16:creationId xmlns:a16="http://schemas.microsoft.com/office/drawing/2014/main" id="{A269A440-80DA-D3BF-5FC8-E32A5839D5A5}"/>
              </a:ext>
            </a:extLst>
          </p:cNvPr>
          <p:cNvSpPr/>
          <p:nvPr/>
        </p:nvSpPr>
        <p:spPr>
          <a:xfrm>
            <a:off x="6805634" y="4650887"/>
            <a:ext cx="2599269" cy="678669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Raíz + sufijo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6084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70214" y="2455488"/>
            <a:ext cx="11101663" cy="10498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La palabra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dolorosa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está integrada por los siguientes elementos, respectivamente:                                                                       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570214" y="4005757"/>
            <a:ext cx="2799769" cy="10498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raíz, interfijo y sufijo</a:t>
            </a: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985259"/>
            <a:ext cx="2204573" cy="107033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raíz, sufijo y desinencia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982095"/>
            <a:ext cx="2204573" cy="107033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raíz y sufijo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4002590"/>
            <a:ext cx="2446038" cy="104983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raíz, interfijo y desinencia   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47089" y="5980113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415300" y="5980113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5908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34765" y="610389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47" name="Flecha: pentágono 46">
            <a:hlinkClick r:id="rId14" action="ppaction://hlinksldjump"/>
            <a:extLst>
              <a:ext uri="{FF2B5EF4-FFF2-40B4-BE49-F238E27FC236}">
                <a16:creationId xmlns:a16="http://schemas.microsoft.com/office/drawing/2014/main" id="{8F63984B-7ED3-9B7D-F73E-44C1B467BBA4}"/>
              </a:ext>
            </a:extLst>
          </p:cNvPr>
          <p:cNvSpPr/>
          <p:nvPr/>
        </p:nvSpPr>
        <p:spPr>
          <a:xfrm flipH="1">
            <a:off x="406495" y="60734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7" name="Rectángulo 36">
            <a:hlinkClick r:id="rId14" action="ppaction://hlinksldjump"/>
            <a:extLst>
              <a:ext uri="{FF2B5EF4-FFF2-40B4-BE49-F238E27FC236}">
                <a16:creationId xmlns:a16="http://schemas.microsoft.com/office/drawing/2014/main" id="{A269A440-80DA-D3BF-5FC8-E32A5839D5A5}"/>
              </a:ext>
            </a:extLst>
          </p:cNvPr>
          <p:cNvSpPr/>
          <p:nvPr/>
        </p:nvSpPr>
        <p:spPr>
          <a:xfrm>
            <a:off x="6805634" y="4650887"/>
            <a:ext cx="2599269" cy="678669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Dolor +os+ a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48A69AF6-1A6F-7070-60C9-9E05D43D36A5}"/>
              </a:ext>
            </a:extLst>
          </p:cNvPr>
          <p:cNvSpPr/>
          <p:nvPr/>
        </p:nvSpPr>
        <p:spPr>
          <a:xfrm>
            <a:off x="6721597" y="3277861"/>
            <a:ext cx="2683306" cy="89902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raíz, sufijo y desinencia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093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483483" y="2099931"/>
            <a:ext cx="11101663" cy="1051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En la palabra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aproximación, 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 prefijo y el sufijo se encuentran respectivamente en: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4210757"/>
            <a:ext cx="2599269" cy="8448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a-, -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ción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4210756"/>
            <a:ext cx="2446038" cy="8448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es-MX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aprox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-</a:t>
            </a:r>
            <a:r>
              <a:rPr lang="es-MX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ación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4210756"/>
            <a:ext cx="2204573" cy="8416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</a:t>
            </a:r>
            <a:r>
              <a:rPr lang="es-MX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apro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-, </a:t>
            </a:r>
          </a:p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s-MX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mación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4210756"/>
            <a:ext cx="2446038" cy="8416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</a:t>
            </a:r>
            <a:r>
              <a:rPr lang="es-MX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-, -</a:t>
            </a:r>
            <a:r>
              <a:rPr lang="es-MX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ación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838045" y="5882965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483483" y="5882965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015250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34765" y="610389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47" name="Flecha: pentágono 46">
            <a:hlinkClick r:id="rId14" action="ppaction://hlinksldjump"/>
            <a:extLst>
              <a:ext uri="{FF2B5EF4-FFF2-40B4-BE49-F238E27FC236}">
                <a16:creationId xmlns:a16="http://schemas.microsoft.com/office/drawing/2014/main" id="{8F63984B-7ED3-9B7D-F73E-44C1B467BBA4}"/>
              </a:ext>
            </a:extLst>
          </p:cNvPr>
          <p:cNvSpPr/>
          <p:nvPr/>
        </p:nvSpPr>
        <p:spPr>
          <a:xfrm flipH="1">
            <a:off x="406495" y="60734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7" name="Rectángulo 36">
            <a:hlinkClick r:id="rId14" action="ppaction://hlinksldjump"/>
            <a:extLst>
              <a:ext uri="{FF2B5EF4-FFF2-40B4-BE49-F238E27FC236}">
                <a16:creationId xmlns:a16="http://schemas.microsoft.com/office/drawing/2014/main" id="{A269A440-80DA-D3BF-5FC8-E32A5839D5A5}"/>
              </a:ext>
            </a:extLst>
          </p:cNvPr>
          <p:cNvSpPr/>
          <p:nvPr/>
        </p:nvSpPr>
        <p:spPr>
          <a:xfrm>
            <a:off x="6805634" y="4650887"/>
            <a:ext cx="2599269" cy="678669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+</a:t>
            </a:r>
            <a:r>
              <a:rPr lang="es-MX" sz="2400" dirty="0" err="1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proxima+ción</a:t>
            </a:r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ángulo 34">
            <a:hlinkClick r:id="rId10" action="ppaction://hlinksldjump"/>
            <a:extLst>
              <a:ext uri="{FF2B5EF4-FFF2-40B4-BE49-F238E27FC236}">
                <a16:creationId xmlns:a16="http://schemas.microsoft.com/office/drawing/2014/main" id="{B20A7F1A-5394-9B6A-338A-82369CA39761}"/>
              </a:ext>
            </a:extLst>
          </p:cNvPr>
          <p:cNvSpPr/>
          <p:nvPr/>
        </p:nvSpPr>
        <p:spPr>
          <a:xfrm>
            <a:off x="6727745" y="2980635"/>
            <a:ext cx="2599269" cy="8448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a-, -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ción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3148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472259" y="2111235"/>
            <a:ext cx="11101663" cy="1051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 El prefijo y la desinencia de la palabra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correspondencia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están señalados respectivamente en la opción: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4004089"/>
            <a:ext cx="2599269" cy="105150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algn="just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corre-, -</a:t>
            </a:r>
            <a:r>
              <a:rPr lang="es-MX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encia</a:t>
            </a:r>
            <a:endParaRPr lang="es-MX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4004087"/>
            <a:ext cx="2204573" cy="105150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-, -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ia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4000923"/>
            <a:ext cx="2204573" cy="105150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-, a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4000923"/>
            <a:ext cx="2446038" cy="105150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 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cor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-, -</a:t>
            </a:r>
            <a:r>
              <a:rPr lang="es-MX" sz="2400" dirty="0" err="1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ncia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9540" y="5947060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406495" y="5949208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299728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095655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47" name="Flecha: pentágono 46">
            <a:hlinkClick r:id="rId14" action="ppaction://hlinksldjump"/>
            <a:extLst>
              <a:ext uri="{FF2B5EF4-FFF2-40B4-BE49-F238E27FC236}">
                <a16:creationId xmlns:a16="http://schemas.microsoft.com/office/drawing/2014/main" id="{8F63984B-7ED3-9B7D-F73E-44C1B467BBA4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7" name="Rectángulo 36">
            <a:hlinkClick r:id="rId14" action="ppaction://hlinksldjump"/>
            <a:extLst>
              <a:ext uri="{FF2B5EF4-FFF2-40B4-BE49-F238E27FC236}">
                <a16:creationId xmlns:a16="http://schemas.microsoft.com/office/drawing/2014/main" id="{A269A440-80DA-D3BF-5FC8-E32A5839D5A5}"/>
              </a:ext>
            </a:extLst>
          </p:cNvPr>
          <p:cNvSpPr/>
          <p:nvPr/>
        </p:nvSpPr>
        <p:spPr>
          <a:xfrm>
            <a:off x="6121393" y="4571447"/>
            <a:ext cx="3735228" cy="678669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 err="1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Co+responde+nci+a</a:t>
            </a:r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ángulo 42">
            <a:hlinkClick r:id="rId23" action="ppaction://hlinksldjump"/>
            <a:extLst>
              <a:ext uri="{FF2B5EF4-FFF2-40B4-BE49-F238E27FC236}">
                <a16:creationId xmlns:a16="http://schemas.microsoft.com/office/drawing/2014/main" id="{893D4552-E4A1-8C17-4FC4-F190960EF5A4}"/>
              </a:ext>
            </a:extLst>
          </p:cNvPr>
          <p:cNvSpPr/>
          <p:nvPr/>
        </p:nvSpPr>
        <p:spPr>
          <a:xfrm>
            <a:off x="6797603" y="3006498"/>
            <a:ext cx="2204573" cy="6786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co-, 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494374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476427" y="1730278"/>
            <a:ext cx="11101663" cy="1375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5. La palabra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intransferibles 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esta formada por los elementos, respectivamente: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860800"/>
            <a:ext cx="2599269" cy="14865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15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prefijo, raíz, sufijo, desinencia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860800"/>
            <a:ext cx="2062993" cy="14865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400" dirty="0">
              <a:solidFill>
                <a:schemeClr val="bg1"/>
              </a:solidFill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sz="2400" dirty="0">
              <a:solidFill>
                <a:schemeClr val="bg1"/>
              </a:solidFill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prefijo, raíz, interfijo, sufijo, desinencia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857634"/>
            <a:ext cx="2204573" cy="14865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s-MX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 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prefijo, raíz, sufijo</a:t>
            </a:r>
          </a:p>
          <a:p>
            <a:pPr algn="ctr"/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857634"/>
            <a:ext cx="2446038" cy="148659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400" dirty="0">
              <a:solidFill>
                <a:schemeClr val="bg1"/>
              </a:solidFill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 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prefijo, prefijo, raíz, sufijo, infijo, desinencia</a:t>
            </a:r>
          </a:p>
          <a:p>
            <a:pPr algn="ctr"/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9540" y="600841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415300" y="599731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9399783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838045" y="6101382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hlinkClick r:id="rId14" action="ppaction://hlinksldjump"/>
            <a:extLst>
              <a:ext uri="{FF2B5EF4-FFF2-40B4-BE49-F238E27FC236}">
                <a16:creationId xmlns:a16="http://schemas.microsoft.com/office/drawing/2014/main" id="{A269A440-80DA-D3BF-5FC8-E32A5839D5A5}"/>
              </a:ext>
            </a:extLst>
          </p:cNvPr>
          <p:cNvSpPr/>
          <p:nvPr/>
        </p:nvSpPr>
        <p:spPr>
          <a:xfrm>
            <a:off x="6121393" y="4571447"/>
            <a:ext cx="3735228" cy="678669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 err="1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in+trans-fer-i-ble-s</a:t>
            </a:r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93AF8330-5102-ADFF-D814-FBE43C0CEE8D}"/>
              </a:ext>
            </a:extLst>
          </p:cNvPr>
          <p:cNvSpPr/>
          <p:nvPr/>
        </p:nvSpPr>
        <p:spPr>
          <a:xfrm>
            <a:off x="6797603" y="2872280"/>
            <a:ext cx="2446038" cy="116744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400" dirty="0">
              <a:solidFill>
                <a:schemeClr val="bg1"/>
              </a:solidFill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 </a:t>
            </a:r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prefijo, prefijo, raíz, sufijo, infijo, desinencia</a:t>
            </a:r>
          </a:p>
          <a:p>
            <a:pPr algn="ctr"/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43" name="Flecha: pentágono 42">
            <a:hlinkClick r:id="rId14" action="ppaction://hlinksldjump"/>
            <a:extLst>
              <a:ext uri="{FF2B5EF4-FFF2-40B4-BE49-F238E27FC236}">
                <a16:creationId xmlns:a16="http://schemas.microsoft.com/office/drawing/2014/main" id="{B2892793-ADB3-C729-29FB-09CD22784914}"/>
              </a:ext>
            </a:extLst>
          </p:cNvPr>
          <p:cNvSpPr/>
          <p:nvPr/>
        </p:nvSpPr>
        <p:spPr>
          <a:xfrm flipH="1">
            <a:off x="668697" y="6103530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MX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48029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70561" y="2060811"/>
            <a:ext cx="11101663" cy="555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6. En la palabra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oración,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la letra “a”: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635023"/>
            <a:ext cx="2599269" cy="14205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a) forma parte de la raíz después de “or”</a:t>
            </a:r>
            <a:endParaRPr lang="es-MX" dirty="0"/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635021"/>
            <a:ext cx="2204573" cy="14205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es un interfijo 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631857"/>
            <a:ext cx="2204573" cy="14205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forma parte del sufijo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631857"/>
            <a:ext cx="2446038" cy="14205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/>
              <a:t> d) forma parte de la raíz “</a:t>
            </a:r>
            <a:r>
              <a:rPr lang="es-MX" sz="2400" dirty="0" err="1"/>
              <a:t>orac</a:t>
            </a:r>
            <a:r>
              <a:rPr lang="es-MX" sz="2400" dirty="0"/>
              <a:t>”</a:t>
            </a: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91977" y="5938561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9" name="Flecha: pentágono 38">
            <a:hlinkClick r:id="rId14" action="ppaction://hlinksldjump"/>
            <a:extLst>
              <a:ext uri="{FF2B5EF4-FFF2-40B4-BE49-F238E27FC236}">
                <a16:creationId xmlns:a16="http://schemas.microsoft.com/office/drawing/2014/main" id="{B2892793-ADB3-C729-29FB-09CD22784914}"/>
              </a:ext>
            </a:extLst>
          </p:cNvPr>
          <p:cNvSpPr/>
          <p:nvPr/>
        </p:nvSpPr>
        <p:spPr>
          <a:xfrm flipH="1">
            <a:off x="502841" y="5938561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MX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6921793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07092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hlinkClick r:id="rId14" action="ppaction://hlinksldjump"/>
            <a:extLst>
              <a:ext uri="{FF2B5EF4-FFF2-40B4-BE49-F238E27FC236}">
                <a16:creationId xmlns:a16="http://schemas.microsoft.com/office/drawing/2014/main" id="{A269A440-80DA-D3BF-5FC8-E32A5839D5A5}"/>
              </a:ext>
            </a:extLst>
          </p:cNvPr>
          <p:cNvSpPr/>
          <p:nvPr/>
        </p:nvSpPr>
        <p:spPr>
          <a:xfrm>
            <a:off x="6121393" y="4571447"/>
            <a:ext cx="3735228" cy="678669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 err="1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-a-</a:t>
            </a:r>
            <a:r>
              <a:rPr lang="es-MX" sz="2400" dirty="0" err="1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ción</a:t>
            </a:r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26C72A19-3075-0402-E241-9AFE64EC43D3}"/>
              </a:ext>
            </a:extLst>
          </p:cNvPr>
          <p:cNvSpPr/>
          <p:nvPr/>
        </p:nvSpPr>
        <p:spPr>
          <a:xfrm>
            <a:off x="6708474" y="2823124"/>
            <a:ext cx="2204573" cy="14205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es un interfijo 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3F18D804-C26F-DA4A-E12A-3EC686A1B46A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2265771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629738" y="2194289"/>
            <a:ext cx="11101663" cy="555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7. La desinencia en la palabra indica: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475808"/>
            <a:ext cx="2599269" cy="1457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s-MX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un matiz al significado fundamental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508346"/>
            <a:ext cx="2204573" cy="13924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género y número</a:t>
            </a:r>
            <a:endParaRPr lang="es-MX" dirty="0"/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36482" y="3524996"/>
            <a:ext cx="2204573" cy="139243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 género y número, o bien, número y persona</a:t>
            </a:r>
            <a:r>
              <a:rPr lang="es-MX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089590" y="3524995"/>
            <a:ext cx="2446038" cy="137578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 número y persona</a:t>
            </a:r>
            <a:endParaRPr lang="es-MX" sz="24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47089" y="5965841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415300" y="5953961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911998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07092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hlinkClick r:id="rId23" action="ppaction://hlinksldjump"/>
            <a:extLst>
              <a:ext uri="{FF2B5EF4-FFF2-40B4-BE49-F238E27FC236}">
                <a16:creationId xmlns:a16="http://schemas.microsoft.com/office/drawing/2014/main" id="{32A4D9AA-10BD-6426-A4BA-91FE3F7C65A3}"/>
              </a:ext>
            </a:extLst>
          </p:cNvPr>
          <p:cNvSpPr/>
          <p:nvPr/>
        </p:nvSpPr>
        <p:spPr>
          <a:xfrm>
            <a:off x="6797603" y="2570922"/>
            <a:ext cx="2204573" cy="1692371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género y número, o bien, número y persona</a:t>
            </a:r>
            <a:r>
              <a:rPr lang="es-MX" sz="28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25FDC38C-8CE0-7C81-221B-93371030203D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27466717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483483" y="2111629"/>
            <a:ext cx="11101663" cy="5457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8. La opción que contiene las raíces o bases léxicas subrayadas es: </a:t>
            </a: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617843"/>
            <a:ext cx="2599269" cy="143775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re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conoc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imiento,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continu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idad,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pobl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ación</a:t>
            </a:r>
            <a:r>
              <a:rPr lang="es-MX" sz="2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617844"/>
            <a:ext cx="2204573" cy="1437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b)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reconoc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imiento,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continui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dad,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pobla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ción</a:t>
            </a:r>
            <a:endParaRPr lang="es-MX" sz="2300" dirty="0"/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614680"/>
            <a:ext cx="2204573" cy="14377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 re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conoc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imiento, con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tinui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dad,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población</a:t>
            </a:r>
            <a:r>
              <a:rPr lang="es-MX" sz="23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614678"/>
            <a:ext cx="2446038" cy="143775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d)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reconocim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iento,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contin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uidad,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población</a:t>
            </a:r>
            <a:endParaRPr lang="es-MX" sz="2300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838045" y="6034815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483483" y="6030866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22116052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34765" y="601056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hlinkClick r:id="rId10" action="ppaction://hlinksldjump"/>
            <a:extLst>
              <a:ext uri="{FF2B5EF4-FFF2-40B4-BE49-F238E27FC236}">
                <a16:creationId xmlns:a16="http://schemas.microsoft.com/office/drawing/2014/main" id="{EEFB8003-F2C6-FAAD-2D8D-FD5BF24DBDB4}"/>
              </a:ext>
            </a:extLst>
          </p:cNvPr>
          <p:cNvSpPr/>
          <p:nvPr/>
        </p:nvSpPr>
        <p:spPr>
          <a:xfrm>
            <a:off x="7542902" y="3077866"/>
            <a:ext cx="2599269" cy="1002883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 re</a:t>
            </a:r>
            <a:r>
              <a:rPr lang="es-MX" sz="1800" u="sng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conoc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imiento, </a:t>
            </a:r>
            <a:r>
              <a:rPr lang="es-MX" sz="1800" u="sng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continu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idad, </a:t>
            </a:r>
            <a:r>
              <a:rPr lang="es-MX" sz="1800" u="sng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pobl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ación</a:t>
            </a:r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FEF67122-823A-8994-F594-613D52516683}"/>
              </a:ext>
            </a:extLst>
          </p:cNvPr>
          <p:cNvSpPr/>
          <p:nvPr/>
        </p:nvSpPr>
        <p:spPr>
          <a:xfrm flipH="1">
            <a:off x="415300" y="601056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4413026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02841" y="2088522"/>
            <a:ext cx="11101663" cy="555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Las palabras primitivas son aquéllas que: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405107" y="3419355"/>
            <a:ext cx="2599269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400" dirty="0">
              <a:solidFill>
                <a:schemeClr val="bg1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su significado es producto de la unión de dos raíces.</a:t>
            </a:r>
            <a:endParaRPr lang="es-MX" sz="24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s-MX" dirty="0"/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395373" y="3419354"/>
            <a:ext cx="2446038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proceden de otro vocablo de la misma lengua. 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328181" y="3425834"/>
            <a:ext cx="2640178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 son las palabras de procedencia griega y latina.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340855" y="3425834"/>
            <a:ext cx="2446038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no proceden de otro vocablo de la misma lengua.</a:t>
            </a:r>
            <a:endParaRPr lang="es-MX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865936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34765" y="607307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CB07509C-2863-5FE2-3480-EF1F67F1509F}"/>
              </a:ext>
            </a:extLst>
          </p:cNvPr>
          <p:cNvSpPr/>
          <p:nvPr/>
        </p:nvSpPr>
        <p:spPr>
          <a:xfrm>
            <a:off x="7620247" y="3057391"/>
            <a:ext cx="2446038" cy="1251238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no proceden de otro vocablo de la misma lengua</a:t>
            </a:r>
            <a:endParaRPr lang="es-MX" dirty="0"/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F82D67A6-D3F8-6E81-754A-D49EB0D6FB53}"/>
              </a:ext>
            </a:extLst>
          </p:cNvPr>
          <p:cNvSpPr/>
          <p:nvPr/>
        </p:nvSpPr>
        <p:spPr>
          <a:xfrm flipH="1">
            <a:off x="415300" y="607307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4348018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45168" y="2177651"/>
            <a:ext cx="11101663" cy="5457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Las palabras derivadas están conformadas por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578087"/>
            <a:ext cx="2599269" cy="14562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ra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íz o base léxica + desinencias</a:t>
            </a:r>
          </a:p>
          <a:p>
            <a:pPr algn="ctr"/>
            <a:endParaRPr lang="es-MX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599298"/>
            <a:ext cx="2204573" cy="14562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prefijo y/o sufijo y raíz o base léxica 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578087"/>
            <a:ext cx="2204573" cy="147434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raíz o base léxica </a:t>
            </a:r>
            <a:endParaRPr lang="es-MX" dirty="0"/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599298"/>
            <a:ext cx="2446038" cy="145313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raíz o base léxica + raíz o base léxica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4259675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34765" y="600306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BBE7E68E-3BDB-C8B9-FE23-DB779F7EA8B6}"/>
              </a:ext>
            </a:extLst>
          </p:cNvPr>
          <p:cNvSpPr/>
          <p:nvPr/>
        </p:nvSpPr>
        <p:spPr>
          <a:xfrm>
            <a:off x="7158725" y="2823124"/>
            <a:ext cx="2204573" cy="1417572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prefijo y/o sufijo y raíz o base léxica 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B292A367-AEAE-AB16-0E38-962073BB3B22}"/>
              </a:ext>
            </a:extLst>
          </p:cNvPr>
          <p:cNvSpPr/>
          <p:nvPr/>
        </p:nvSpPr>
        <p:spPr>
          <a:xfrm flipH="1">
            <a:off x="415300" y="5980113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23531555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02841" y="2135945"/>
            <a:ext cx="11101663" cy="1051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Elige la opción que contiene una palabra derivada, una primitiva y una derivada respectivamente: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885066"/>
            <a:ext cx="2599269" cy="16509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firmar, camino, refuerzo</a:t>
            </a:r>
            <a:endParaRPr lang="es-MX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651843" y="3885066"/>
            <a:ext cx="2446038" cy="16509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predispuesta, cantante, referido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388288" y="3885066"/>
            <a:ext cx="2446038" cy="16509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antesala, comunico, reajuste</a:t>
            </a:r>
            <a:endParaRPr lang="es-MX" dirty="0"/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884238"/>
            <a:ext cx="2446038" cy="165178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400" dirty="0">
              <a:solidFill>
                <a:schemeClr val="bg1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d) indeciso, presupuesto, cromado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40776315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106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hlinkClick r:id="rId10" action="ppaction://hlinksldjump"/>
            <a:extLst>
              <a:ext uri="{FF2B5EF4-FFF2-40B4-BE49-F238E27FC236}">
                <a16:creationId xmlns:a16="http://schemas.microsoft.com/office/drawing/2014/main" id="{C1EA9F30-9A1F-B2AF-93CE-3C13AC608D0A}"/>
              </a:ext>
            </a:extLst>
          </p:cNvPr>
          <p:cNvSpPr/>
          <p:nvPr/>
        </p:nvSpPr>
        <p:spPr>
          <a:xfrm>
            <a:off x="6895864" y="2948670"/>
            <a:ext cx="2599269" cy="973437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firmar, camino, refuerzo</a:t>
            </a:r>
            <a:endParaRPr lang="es-MX" dirty="0"/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CD890215-69BD-4F4A-01AD-B24DDDFC9205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3380481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469109" y="2135945"/>
            <a:ext cx="11101663" cy="1051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 Las palabras: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andando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malditos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vista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 partir de los elementos que las conforman, respectivamente se clasifica como: </a:t>
            </a:r>
            <a:endParaRPr lang="es-MX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4065207"/>
            <a:ext cx="2599269" cy="14708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derivada, derivada, primitiva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4065206"/>
            <a:ext cx="2204573" cy="14708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derivada, primitiva, derivada</a:t>
            </a:r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4062042"/>
            <a:ext cx="2204573" cy="14708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2400" dirty="0">
              <a:solidFill>
                <a:schemeClr val="bg1"/>
              </a:solidFill>
              <a:effectLst/>
              <a:latin typeface="Tahom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c) derivada, primitiva, primitiva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4062041"/>
            <a:ext cx="2446038" cy="14708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d) derivada, derivada, derivada</a:t>
            </a:r>
            <a:endParaRPr lang="es-MX" sz="2400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27364100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0734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0EFF074F-7182-62F7-6C09-3AA3DB1FCA6B}"/>
              </a:ext>
            </a:extLst>
          </p:cNvPr>
          <p:cNvSpPr/>
          <p:nvPr/>
        </p:nvSpPr>
        <p:spPr>
          <a:xfrm>
            <a:off x="7708797" y="3215375"/>
            <a:ext cx="2446038" cy="990387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derivada, derivada, derivada</a:t>
            </a:r>
            <a:endParaRPr lang="es-MX" dirty="0"/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7EE1E1F2-9377-3227-B23F-7EBC0B7C508B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27337928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02841" y="2155474"/>
            <a:ext cx="11101663" cy="1051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5. El inciso que contiene una palabra compuesta, una derivada y una primitiva es: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846346"/>
            <a:ext cx="2599269" cy="16896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reconstrucción, armado, poste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849511"/>
            <a:ext cx="2204573" cy="168651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reparo, supuesto, colegio</a:t>
            </a: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846347"/>
            <a:ext cx="2204573" cy="168651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rotafolio, preparar, cabina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846346"/>
            <a:ext cx="2446038" cy="168651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proyecto, desaliento, suerte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1519890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04158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hlinkClick r:id="rId23" action="ppaction://hlinksldjump"/>
            <a:extLst>
              <a:ext uri="{FF2B5EF4-FFF2-40B4-BE49-F238E27FC236}">
                <a16:creationId xmlns:a16="http://schemas.microsoft.com/office/drawing/2014/main" id="{F5C5299F-4E5E-1C5B-3E2C-786F5F79BE6E}"/>
              </a:ext>
            </a:extLst>
          </p:cNvPr>
          <p:cNvSpPr/>
          <p:nvPr/>
        </p:nvSpPr>
        <p:spPr>
          <a:xfrm>
            <a:off x="7158725" y="3477709"/>
            <a:ext cx="2204573" cy="1206082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rotafolio, preparar, cabina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19D58D6F-0DF8-9EB7-77E8-96D79C961564}"/>
              </a:ext>
            </a:extLst>
          </p:cNvPr>
          <p:cNvSpPr/>
          <p:nvPr/>
        </p:nvSpPr>
        <p:spPr>
          <a:xfrm flipH="1">
            <a:off x="455209" y="604158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6927008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686132" y="2148929"/>
            <a:ext cx="11101663" cy="554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La opción q</a:t>
            </a:r>
            <a:r>
              <a:rPr lang="es-MX" sz="2800" dirty="0"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ue sólo contiene palabras derivadas es: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631856"/>
            <a:ext cx="2599269" cy="191741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</a:t>
            </a: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aclaración, celeridad, anteponer, rentado</a:t>
            </a:r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635021"/>
            <a:ext cx="2204573" cy="19142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salir, monumental, cabello, mañana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631857"/>
            <a:ext cx="2204573" cy="19142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c) celeridad, acertado, mirada, repuesto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631856"/>
            <a:ext cx="2446038" cy="19142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tardío, antesala, solar, papel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548902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10389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hlinkClick r:id="rId23" action="ppaction://hlinksldjump"/>
            <a:extLst>
              <a:ext uri="{FF2B5EF4-FFF2-40B4-BE49-F238E27FC236}">
                <a16:creationId xmlns:a16="http://schemas.microsoft.com/office/drawing/2014/main" id="{FAD63F09-A1F6-A0AF-AF42-5A57C090F578}"/>
              </a:ext>
            </a:extLst>
          </p:cNvPr>
          <p:cNvSpPr/>
          <p:nvPr/>
        </p:nvSpPr>
        <p:spPr>
          <a:xfrm>
            <a:off x="7916604" y="2898628"/>
            <a:ext cx="2204573" cy="1420572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es-MX" sz="20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celeridad, acertado, mirada, repuesto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BB8B037E-BFE2-17D1-A3A8-0F5DA013AEFA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916597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C9AAA556-5F5E-C29B-DEE3-FC1FE3249395}"/>
              </a:ext>
            </a:extLst>
          </p:cNvPr>
          <p:cNvSpPr txBox="1"/>
          <p:nvPr/>
        </p:nvSpPr>
        <p:spPr>
          <a:xfrm>
            <a:off x="502841" y="2150038"/>
            <a:ext cx="11101663" cy="10515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7. Las palabras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anteproyecto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paraguas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2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sonoro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respectivamente pertenecen a las: </a:t>
            </a:r>
            <a:endParaRPr lang="es-MX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804356"/>
            <a:ext cx="2599269" cy="1731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a) derivadas, compuestas, primitivas</a:t>
            </a:r>
            <a:endParaRPr lang="es-MX" sz="24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endParaRPr lang="es-MX" dirty="0"/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804355"/>
            <a:ext cx="2204573" cy="173166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b) compuestas, compuestas, derivadas</a:t>
            </a: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s-MX" dirty="0"/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801191"/>
            <a:ext cx="2204573" cy="173166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derivadas, derivadas, primitiva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801190"/>
            <a:ext cx="2446038" cy="17316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d)compuestas, compuestas, derivadas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7340075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724067" y="600841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6E3C9B1D-D493-94E4-6551-DB25CF122A9A}"/>
              </a:ext>
            </a:extLst>
          </p:cNvPr>
          <p:cNvSpPr/>
          <p:nvPr/>
        </p:nvSpPr>
        <p:spPr>
          <a:xfrm>
            <a:off x="7263150" y="2411896"/>
            <a:ext cx="2204573" cy="1907305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compuestas, compuestas, derivadas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400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s-MX" dirty="0"/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60F5D648-1EA2-C9E4-7E3A-BF606950D900}"/>
              </a:ext>
            </a:extLst>
          </p:cNvPr>
          <p:cNvSpPr/>
          <p:nvPr/>
        </p:nvSpPr>
        <p:spPr>
          <a:xfrm flipH="1">
            <a:off x="406495" y="6000916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7116900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621228" y="3338295"/>
            <a:ext cx="2344475" cy="25625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La familia agrupa palabras con significados afines, en tanto que el campo semántico agrupa a palabras con significados diferentes.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565996" y="3328032"/>
            <a:ext cx="2344474" cy="2562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La familia agrupa las palabras desde el aspecto morfológico, en tanto que, el campo las agrupa a partir del significado.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36482" y="3317768"/>
            <a:ext cx="2204573" cy="2562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La familia agrupa palabras que contienen la misma raíz, en tanto que el campo semántico a partir de diferentes raíces.</a:t>
            </a:r>
            <a:endParaRPr lang="es-MX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11804" y="3290439"/>
            <a:ext cx="2204573" cy="2562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La familia agrupa las palabras a partir del significado, en tanto que, el campo las agrupa a partir de la forma.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0F2299F8-2F71-9055-34FF-F5AE0AF57A1B}"/>
              </a:ext>
            </a:extLst>
          </p:cNvPr>
          <p:cNvSpPr txBox="1"/>
          <p:nvPr/>
        </p:nvSpPr>
        <p:spPr>
          <a:xfrm>
            <a:off x="502841" y="2078588"/>
            <a:ext cx="113196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Una familia de palabras </a:t>
            </a:r>
            <a:r>
              <a:rPr lang="es-MX" sz="2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difiere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de un campo semántico, respectivamente, en: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532485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838045" y="610389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E519B67B-9970-9C40-F025-4A5D8F7EDAFA}"/>
              </a:ext>
            </a:extLst>
          </p:cNvPr>
          <p:cNvSpPr/>
          <p:nvPr/>
        </p:nvSpPr>
        <p:spPr>
          <a:xfrm>
            <a:off x="6797603" y="2754853"/>
            <a:ext cx="3062014" cy="2562575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La familia agrupa las palabras desde el aspecto morfológico, en tanto que, el campo las agrupa a partir del significado.</a:t>
            </a:r>
            <a:endParaRPr lang="es-MX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855C5A09-F9F2-F8A3-FEC5-85C137530019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21197246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968905" y="3347620"/>
            <a:ext cx="2236941" cy="215709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La familia es una variación de palabras y el campo es una variación de significados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561333" y="3385179"/>
            <a:ext cx="2204573" cy="215709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La familia tiene en común el mismo significado; en el campo semántico, las palabras tienen en común el mismo tema.</a:t>
            </a:r>
            <a:endParaRPr lang="es-MX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121393" y="3364562"/>
            <a:ext cx="2204573" cy="21681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 La familia es un grupo de palabras de diversas categorías gramaticales y el campo semántico también agrupa palabras de diversas categorías gramaticales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8777057" y="3375615"/>
            <a:ext cx="2446038" cy="21570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La familia tiene en común la misma raíz o base léxica; en el campo semántico, las palabras tienen en común el mismo tema.</a:t>
            </a:r>
            <a:endParaRPr lang="es-MX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8FE3A892-017F-0E6B-B7F2-2C0F5311A214}"/>
              </a:ext>
            </a:extLst>
          </p:cNvPr>
          <p:cNvSpPr txBox="1"/>
          <p:nvPr/>
        </p:nvSpPr>
        <p:spPr>
          <a:xfrm>
            <a:off x="742622" y="2082206"/>
            <a:ext cx="987712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Una familia de palabras </a:t>
            </a:r>
            <a:r>
              <a:rPr lang="es-MX" sz="2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2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asemeja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 un campo semántico, respectivamente, en: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9465725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07698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3C2AEF68-0DB9-70E5-7B33-FB1B8A76F5A5}"/>
              </a:ext>
            </a:extLst>
          </p:cNvPr>
          <p:cNvSpPr/>
          <p:nvPr/>
        </p:nvSpPr>
        <p:spPr>
          <a:xfrm>
            <a:off x="7049095" y="2405520"/>
            <a:ext cx="2446038" cy="3047014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La familia tiene en común la misma raíz o base léxica; en el campo semántico, las palabras tienen en común el mismo tema.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F884467E-0DAC-E6E0-A94A-AEBE7C95E182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6507861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429000"/>
            <a:ext cx="2599269" cy="21202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Las palabras que conforman el campo semántico tienen la misma categoría gramatical, en tanto que, las del campo léxico pertenecen a cualquier categoría.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467968"/>
            <a:ext cx="2204573" cy="2120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El campo semántico alude al significado, en tanto que el campo léxico al conjunto de vocabulario.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467968"/>
            <a:ext cx="2204573" cy="2120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Las palabras que conforman el campo semántico tienen diferente categoría gramatical, en tanto que, las del campo léxico pertenecen a la misma categoría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467968"/>
            <a:ext cx="2446038" cy="212027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d) El campo semántico agrupa palabras de manera ilimitada, en tanto que el léxico agrupa un número limitado</a:t>
            </a:r>
            <a:endParaRPr lang="es-MX" sz="1600" dirty="0"/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0A8BE61-8211-9D5F-038F-F7EEF0764CDF}"/>
              </a:ext>
            </a:extLst>
          </p:cNvPr>
          <p:cNvSpPr txBox="1"/>
          <p:nvPr/>
        </p:nvSpPr>
        <p:spPr>
          <a:xfrm>
            <a:off x="732355" y="1727400"/>
            <a:ext cx="9877126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La </a:t>
            </a:r>
            <a:r>
              <a:rPr lang="es-MX" sz="2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diferencia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entre campo semántico y campo léxico es: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8671283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101749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650759F3-754E-9BAE-BDCE-0D129E8D7C60}"/>
              </a:ext>
            </a:extLst>
          </p:cNvPr>
          <p:cNvSpPr/>
          <p:nvPr/>
        </p:nvSpPr>
        <p:spPr>
          <a:xfrm>
            <a:off x="7263845" y="2823124"/>
            <a:ext cx="2599269" cy="2292215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Las palabras que conforman el campo semántico tienen la misma categoría gramatical, en tanto que, las del campo léxico pertenecen a cualquier categoría.</a:t>
            </a:r>
            <a:endParaRPr lang="es-MX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9F6932D2-F4D9-63E4-5B39-C82DC53F3A15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27055899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262489"/>
            <a:ext cx="2599269" cy="20852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8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Tanto la familia de palabras como el campo semántico se conforman con palabras de cualquier categoría gramatical.</a:t>
            </a:r>
            <a:endParaRPr lang="es-MX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262489"/>
            <a:ext cx="2204573" cy="20852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En ambos casos las palabras son agrupadas desde el aspecto morfológico o de estructura.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262488"/>
            <a:ext cx="2204573" cy="229164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Tanto la familia de palabras como el campo semántico se conforman con palabras de la misma categoría gramatical.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262488"/>
            <a:ext cx="2446038" cy="229164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80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En ambos casos las palabras son agrupadas desde el aspecto semántico o de significado.</a:t>
            </a:r>
            <a:endParaRPr lang="es-MX" sz="1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6E05A48E-BEFD-DEFA-0935-EC84DAA1123A}"/>
              </a:ext>
            </a:extLst>
          </p:cNvPr>
          <p:cNvSpPr txBox="1"/>
          <p:nvPr/>
        </p:nvSpPr>
        <p:spPr>
          <a:xfrm>
            <a:off x="566057" y="2094572"/>
            <a:ext cx="108000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4. La </a:t>
            </a:r>
            <a:r>
              <a:rPr lang="es-MX" sz="2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semejanza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entre familia de palabras y campo léxico es: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1275384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10389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hlinkClick r:id="rId10" action="ppaction://hlinksldjump"/>
            <a:extLst>
              <a:ext uri="{FF2B5EF4-FFF2-40B4-BE49-F238E27FC236}">
                <a16:creationId xmlns:a16="http://schemas.microsoft.com/office/drawing/2014/main" id="{79D4B9FC-CBD8-7436-F46C-212B367EBEE8}"/>
              </a:ext>
            </a:extLst>
          </p:cNvPr>
          <p:cNvSpPr/>
          <p:nvPr/>
        </p:nvSpPr>
        <p:spPr>
          <a:xfrm>
            <a:off x="6931997" y="2823124"/>
            <a:ext cx="2599269" cy="2085273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Tanto la familia de palabras como el campo semántico se conforman con palabras de cualquier categoría gramatical.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86CDD2C3-B0F5-9353-64C8-B6326E231938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7839266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207027"/>
            <a:ext cx="2599269" cy="18485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 Planeta, planeación, planetario, planteamiento.</a:t>
            </a:r>
            <a:endParaRPr lang="es-MX" sz="2000" dirty="0"/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561333" y="3203862"/>
            <a:ext cx="2204573" cy="184856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Domingo, lunes, martes, miércoles, jueves, viernes.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2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056438" y="3203862"/>
            <a:ext cx="2204573" cy="184856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Partido, compartir, reparto, impartido, participar.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8646096" y="3203862"/>
            <a:ext cx="2301370" cy="184856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Carrera, balón raqueta, torneo, arbitraje, gimnasta.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9022562A-97E9-EC22-2F34-21E741B20EDC}"/>
              </a:ext>
            </a:extLst>
          </p:cNvPr>
          <p:cNvSpPr txBox="1"/>
          <p:nvPr/>
        </p:nvSpPr>
        <p:spPr>
          <a:xfrm>
            <a:off x="1197968" y="2104070"/>
            <a:ext cx="894341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5. El inciso que contiene una familia de palabras es: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5470147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47089" y="610389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Rectángulo 36">
            <a:hlinkClick r:id="rId23" action="ppaction://hlinksldjump"/>
            <a:extLst>
              <a:ext uri="{FF2B5EF4-FFF2-40B4-BE49-F238E27FC236}">
                <a16:creationId xmlns:a16="http://schemas.microsoft.com/office/drawing/2014/main" id="{46A49C31-D6BE-8E21-75A9-EAE3C46E8BE2}"/>
              </a:ext>
            </a:extLst>
          </p:cNvPr>
          <p:cNvSpPr/>
          <p:nvPr/>
        </p:nvSpPr>
        <p:spPr>
          <a:xfrm>
            <a:off x="7431181" y="2711728"/>
            <a:ext cx="2204573" cy="1750653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Partido, compartir, reparto, impartido, participar.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64EE6BDE-662E-F35A-B9C8-8EA3300012C0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9485575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220279"/>
            <a:ext cx="2599269" cy="1835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a) Pintar, caballete, exponer, óleo, pincelada.</a:t>
            </a:r>
            <a:endParaRPr lang="es-MX" sz="2400" dirty="0"/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220278"/>
            <a:ext cx="2204573" cy="18685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Madre, hijo, padre, abuela, tío, sobrina.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217113"/>
            <a:ext cx="2350393" cy="1835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Solar, asolear, insolación, solsticio.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207705" y="3217112"/>
            <a:ext cx="2446038" cy="183531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Médico, operar, enfermo, suturar, camilla.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2B396AE7-59EE-3F97-894D-6D2920A9E3D7}"/>
              </a:ext>
            </a:extLst>
          </p:cNvPr>
          <p:cNvSpPr txBox="1"/>
          <p:nvPr/>
        </p:nvSpPr>
        <p:spPr>
          <a:xfrm>
            <a:off x="1280993" y="2128718"/>
            <a:ext cx="82831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6. La opción que contiene un campo semántico es: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26563727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634765" y="6103897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DF5CC199-5142-CFE7-E8E0-BCB5FB75A29C}"/>
              </a:ext>
            </a:extLst>
          </p:cNvPr>
          <p:cNvSpPr/>
          <p:nvPr/>
        </p:nvSpPr>
        <p:spPr>
          <a:xfrm>
            <a:off x="7543809" y="3057391"/>
            <a:ext cx="2204573" cy="1501357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Madre, hijo, padre, abuela, tío, sobrina.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0420F555-75FB-F232-A4BD-BA0E91EF6256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855760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429000"/>
            <a:ext cx="2599269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Decir, predecir, desdecir, predicción. 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1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18518" y="3428998"/>
            <a:ext cx="2204573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Vainilla, chocolate, mamey, limón, fresa.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425834"/>
            <a:ext cx="2204573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Conserje, consejo, conserjería, aconsejar.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2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425834"/>
            <a:ext cx="2446038" cy="16265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Paraguas, llover, mojado, impermeable.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23" action="ppaction://hlinksldjump"/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</a:rPr>
              <a:t>Avanzar</a:t>
            </a:r>
          </a:p>
        </p:txBody>
      </p:sp>
      <p:sp>
        <p:nvSpPr>
          <p:cNvPr id="37" name="Flecha: pentágono 36">
            <a:hlinkClick r:id="rId24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hlinkClick r:id="rId2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Regresar</a:t>
            </a:r>
            <a:endParaRPr lang="es-MX" sz="1400" b="1" dirty="0">
              <a:solidFill>
                <a:schemeClr val="bg1"/>
              </a:solidFill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B91C9DF4-E8C5-801C-F9A1-B9955A4DDDDA}"/>
              </a:ext>
            </a:extLst>
          </p:cNvPr>
          <p:cNvSpPr txBox="1"/>
          <p:nvPr/>
        </p:nvSpPr>
        <p:spPr>
          <a:xfrm>
            <a:off x="1300807" y="2130533"/>
            <a:ext cx="87377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7. El campo léxico está contenido en la opción: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3371989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713189" y="6028332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2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5A4074CB-8CE8-7CF2-9283-95EBDB4BDB08}"/>
              </a:ext>
            </a:extLst>
          </p:cNvPr>
          <p:cNvSpPr/>
          <p:nvPr/>
        </p:nvSpPr>
        <p:spPr>
          <a:xfrm>
            <a:off x="7339231" y="2976499"/>
            <a:ext cx="2446038" cy="1489483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Paraguas, llover, mojado, impermeable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MX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hlinkClick r:id="rId14" action="ppaction://hlinksldjump"/>
            <a:extLst>
              <a:ext uri="{FF2B5EF4-FFF2-40B4-BE49-F238E27FC236}">
                <a16:creationId xmlns:a16="http://schemas.microsoft.com/office/drawing/2014/main" id="{409BAB53-2560-DF8A-3947-2A1D03AE9893}"/>
              </a:ext>
            </a:extLst>
          </p:cNvPr>
          <p:cNvSpPr/>
          <p:nvPr/>
        </p:nvSpPr>
        <p:spPr>
          <a:xfrm flipH="1">
            <a:off x="483483" y="601056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38149343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Rectángulo 22">
            <a:hlinkClick r:id="rId21" action="ppaction://hlinksldjump"/>
            <a:extLst>
              <a:ext uri="{FF2B5EF4-FFF2-40B4-BE49-F238E27FC236}">
                <a16:creationId xmlns:a16="http://schemas.microsoft.com/office/drawing/2014/main" id="{31D74A9B-D48E-CDB3-7198-38E10CE4E0A8}"/>
              </a:ext>
            </a:extLst>
          </p:cNvPr>
          <p:cNvSpPr/>
          <p:nvPr/>
        </p:nvSpPr>
        <p:spPr>
          <a:xfrm>
            <a:off x="770714" y="3326297"/>
            <a:ext cx="2599269" cy="172929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a) Rosa con respecto a morado.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>
            <a:hlinkClick r:id="rId22" action="ppaction://hlinksldjump"/>
            <a:extLst>
              <a:ext uri="{FF2B5EF4-FFF2-40B4-BE49-F238E27FC236}">
                <a16:creationId xmlns:a16="http://schemas.microsoft.com/office/drawing/2014/main" id="{A0115A8B-BEA7-055B-CD50-8F35B535C36C}"/>
              </a:ext>
            </a:extLst>
          </p:cNvPr>
          <p:cNvSpPr/>
          <p:nvPr/>
        </p:nvSpPr>
        <p:spPr>
          <a:xfrm>
            <a:off x="3891427" y="3323131"/>
            <a:ext cx="2204573" cy="172929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Enfermedades con respecto a diabetes.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ángulo 24">
            <a:hlinkClick r:id="rId21" action="ppaction://hlinksldjump"/>
            <a:extLst>
              <a:ext uri="{FF2B5EF4-FFF2-40B4-BE49-F238E27FC236}">
                <a16:creationId xmlns:a16="http://schemas.microsoft.com/office/drawing/2014/main" id="{6C6FA5ED-4A64-9560-4DA2-65AEFD63957D}"/>
              </a:ext>
            </a:extLst>
          </p:cNvPr>
          <p:cNvSpPr/>
          <p:nvPr/>
        </p:nvSpPr>
        <p:spPr>
          <a:xfrm>
            <a:off x="6471626" y="3323132"/>
            <a:ext cx="2204573" cy="172929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c) Sistema circulatorio con respecto a Sistema óseo.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Rectángulo 32">
            <a:hlinkClick r:id="rId21" action="ppaction://hlinksldjump"/>
            <a:extLst>
              <a:ext uri="{FF2B5EF4-FFF2-40B4-BE49-F238E27FC236}">
                <a16:creationId xmlns:a16="http://schemas.microsoft.com/office/drawing/2014/main" id="{637CD405-1FDC-A674-B370-6AFBC31B4C85}"/>
              </a:ext>
            </a:extLst>
          </p:cNvPr>
          <p:cNvSpPr/>
          <p:nvPr/>
        </p:nvSpPr>
        <p:spPr>
          <a:xfrm>
            <a:off x="9124734" y="3323131"/>
            <a:ext cx="2446038" cy="172929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d) Gato con respecto a cuadrúpedos.</a:t>
            </a:r>
            <a:endParaRPr lang="es-MX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Flecha: pentágono 34">
            <a:extLst>
              <a:ext uri="{FF2B5EF4-FFF2-40B4-BE49-F238E27FC236}">
                <a16:creationId xmlns:a16="http://schemas.microsoft.com/office/drawing/2014/main" id="{117395E2-217C-07EE-6707-637DEAEBAFE8}"/>
              </a:ext>
            </a:extLst>
          </p:cNvPr>
          <p:cNvSpPr/>
          <p:nvPr/>
        </p:nvSpPr>
        <p:spPr>
          <a:xfrm>
            <a:off x="1634765" y="618594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7" name="Flecha: pentágono 36">
            <a:hlinkClick r:id="rId23" action="ppaction://hlinksldjump"/>
            <a:extLst>
              <a:ext uri="{FF2B5EF4-FFF2-40B4-BE49-F238E27FC236}">
                <a16:creationId xmlns:a16="http://schemas.microsoft.com/office/drawing/2014/main" id="{1F6351FD-B551-E4D7-24BE-F7AFFD6A2B5C}"/>
              </a:ext>
            </a:extLst>
          </p:cNvPr>
          <p:cNvSpPr/>
          <p:nvPr/>
        </p:nvSpPr>
        <p:spPr>
          <a:xfrm flipH="1">
            <a:off x="392427" y="6185944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B143A997-CAAE-BAC1-F05D-D14B8C7D82FF}"/>
              </a:ext>
            </a:extLst>
          </p:cNvPr>
          <p:cNvSpPr txBox="1"/>
          <p:nvPr/>
        </p:nvSpPr>
        <p:spPr>
          <a:xfrm>
            <a:off x="1523070" y="2110233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8</a:t>
            </a:r>
            <a:r>
              <a:rPr lang="es-MX" sz="2800" dirty="0"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s-MX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 ejemplo de hiperónimo es: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11893682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135467"/>
            <a:ext cx="1492734" cy="1197558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291098"/>
            <a:ext cx="1492734" cy="1026691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495133" y="180275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45712" y="304269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30D7AB1-2523-08F0-4C5C-E4C856C6FA8A}"/>
              </a:ext>
            </a:extLst>
          </p:cNvPr>
          <p:cNvSpPr/>
          <p:nvPr/>
        </p:nvSpPr>
        <p:spPr>
          <a:xfrm>
            <a:off x="232013" y="1619038"/>
            <a:ext cx="11590492" cy="35651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Selecciona</a:t>
            </a:r>
            <a:r>
              <a:rPr lang="es-MX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opción correcta.</a:t>
            </a:r>
            <a:endParaRPr lang="es-MX" sz="1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3028272" y="2711728"/>
            <a:ext cx="1454933" cy="69132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¡Excelente!</a:t>
            </a:r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EAC92FD9-AD98-A06D-E6EC-DD7E3E277178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392720" y="2823124"/>
            <a:ext cx="1454934" cy="2992153"/>
          </a:xfrm>
          <a:prstGeom prst="rect">
            <a:avLst/>
          </a:prstGeom>
        </p:spPr>
      </p:pic>
      <p:sp>
        <p:nvSpPr>
          <p:cNvPr id="41" name="Flecha: pentágono 40">
            <a:hlinkClick r:id="rId22" action="ppaction://hlinksldjump"/>
            <a:extLst>
              <a:ext uri="{FF2B5EF4-FFF2-40B4-BE49-F238E27FC236}">
                <a16:creationId xmlns:a16="http://schemas.microsoft.com/office/drawing/2014/main" id="{2B2B3A50-96AD-30A4-53B9-7A5385F943AE}"/>
              </a:ext>
            </a:extLst>
          </p:cNvPr>
          <p:cNvSpPr/>
          <p:nvPr/>
        </p:nvSpPr>
        <p:spPr>
          <a:xfrm>
            <a:off x="1838045" y="6058374"/>
            <a:ext cx="970844" cy="383106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u="sng" dirty="0">
                <a:solidFill>
                  <a:schemeClr val="bg1"/>
                </a:solidFill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Avanzar</a:t>
            </a:r>
            <a:endParaRPr lang="es-MX" sz="1400" b="1" u="sng" dirty="0">
              <a:solidFill>
                <a:schemeClr val="bg1"/>
              </a:solidFill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24814FB6-8D0D-C252-3EFA-BBE37AAE7AB3}"/>
              </a:ext>
            </a:extLst>
          </p:cNvPr>
          <p:cNvSpPr/>
          <p:nvPr/>
        </p:nvSpPr>
        <p:spPr>
          <a:xfrm>
            <a:off x="7229111" y="2823124"/>
            <a:ext cx="2204573" cy="1496076"/>
          </a:xfrm>
          <a:prstGeom prst="rect">
            <a:avLst/>
          </a:prstGeom>
          <a:solidFill>
            <a:srgbClr val="EAB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b) Enfermedades con respecto a diabetes.</a:t>
            </a:r>
            <a:endParaRPr lang="es-MX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Flecha: pentágono 36">
            <a:hlinkClick r:id="rId14" action="ppaction://hlinksldjump"/>
            <a:extLst>
              <a:ext uri="{FF2B5EF4-FFF2-40B4-BE49-F238E27FC236}">
                <a16:creationId xmlns:a16="http://schemas.microsoft.com/office/drawing/2014/main" id="{A66AABBA-993A-ADAB-C098-C96598B35B5D}"/>
              </a:ext>
            </a:extLst>
          </p:cNvPr>
          <p:cNvSpPr/>
          <p:nvPr/>
        </p:nvSpPr>
        <p:spPr>
          <a:xfrm flipH="1">
            <a:off x="415300" y="6103897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</p:spTree>
    <p:extLst>
      <p:ext uri="{BB962C8B-B14F-4D97-AF65-F5344CB8AC3E}">
        <p14:creationId xmlns:p14="http://schemas.microsoft.com/office/powerpoint/2010/main" val="14543457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ráfico 48" descr="Hogar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52797" y="6176963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1276122" y="7728"/>
            <a:ext cx="3576675" cy="111140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 invito que revises la siguiente infografías para que repases el tema y te des cuenta del error ¡ánimo, inténtalo de nuevo!</a:t>
            </a:r>
          </a:p>
        </p:txBody>
      </p:sp>
      <p:sp>
        <p:nvSpPr>
          <p:cNvPr id="47" name="Flecha: pentágono 46">
            <a:hlinkClick r:id="rId4" action="ppaction://hlinksldjump"/>
            <a:extLst>
              <a:ext uri="{FF2B5EF4-FFF2-40B4-BE49-F238E27FC236}">
                <a16:creationId xmlns:a16="http://schemas.microsoft.com/office/drawing/2014/main" id="{B2892793-ADB3-C729-29FB-09CD22784914}"/>
              </a:ext>
            </a:extLst>
          </p:cNvPr>
          <p:cNvSpPr/>
          <p:nvPr/>
        </p:nvSpPr>
        <p:spPr>
          <a:xfrm flipH="1">
            <a:off x="443873" y="6293365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pic>
        <p:nvPicPr>
          <p:cNvPr id="22" name="Marcador de contenido 21" descr="Gráfico, Gráfico de burbujas&#10;&#10;Descripción generada automáticamente">
            <a:extLst>
              <a:ext uri="{FF2B5EF4-FFF2-40B4-BE49-F238E27FC236}">
                <a16:creationId xmlns:a16="http://schemas.microsoft.com/office/drawing/2014/main" id="{43328F79-2D3A-5F66-452C-E99D49F63DE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95" y="1563757"/>
            <a:ext cx="4999409" cy="4613206"/>
          </a:xfrm>
        </p:spPr>
      </p:pic>
      <p:pic>
        <p:nvPicPr>
          <p:cNvPr id="41" name="Marcador de contenido 40" descr="Texto&#10;&#10;Descripción generada automáticamente">
            <a:extLst>
              <a:ext uri="{FF2B5EF4-FFF2-40B4-BE49-F238E27FC236}">
                <a16:creationId xmlns:a16="http://schemas.microsoft.com/office/drawing/2014/main" id="{0F7AD0EB-73E0-1A44-6825-9B652205BB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119135"/>
            <a:ext cx="5874026" cy="5066809"/>
          </a:xfrm>
        </p:spPr>
      </p:pic>
      <p:grpSp>
        <p:nvGrpSpPr>
          <p:cNvPr id="60" name="Grupo 59">
            <a:extLst>
              <a:ext uri="{FF2B5EF4-FFF2-40B4-BE49-F238E27FC236}">
                <a16:creationId xmlns:a16="http://schemas.microsoft.com/office/drawing/2014/main" id="{A2D844C6-0276-EF3A-78D4-4B6A492E4644}"/>
              </a:ext>
            </a:extLst>
          </p:cNvPr>
          <p:cNvGrpSpPr/>
          <p:nvPr/>
        </p:nvGrpSpPr>
        <p:grpSpPr>
          <a:xfrm>
            <a:off x="6326176" y="215715"/>
            <a:ext cx="5566074" cy="748245"/>
            <a:chOff x="274320" y="265567"/>
            <a:chExt cx="3840480" cy="383760"/>
          </a:xfrm>
          <a:solidFill>
            <a:srgbClr val="78F88D"/>
          </a:solidFill>
          <a:scene3d>
            <a:camera prst="orthographicFront"/>
            <a:lightRig rig="flat" dir="t"/>
          </a:scene3d>
        </p:grpSpPr>
        <p:sp>
          <p:nvSpPr>
            <p:cNvPr id="61" name="Rectángulo: esquinas redondeadas 60">
              <a:extLst>
                <a:ext uri="{FF2B5EF4-FFF2-40B4-BE49-F238E27FC236}">
                  <a16:creationId xmlns:a16="http://schemas.microsoft.com/office/drawing/2014/main" id="{17F8903D-E20E-4AA0-E926-337310A32112}"/>
                </a:ext>
              </a:extLst>
            </p:cNvPr>
            <p:cNvSpPr/>
            <p:nvPr/>
          </p:nvSpPr>
          <p:spPr>
            <a:xfrm>
              <a:off x="274320" y="265567"/>
              <a:ext cx="3840480" cy="383760"/>
            </a:xfrm>
            <a:prstGeom prst="roundRect">
              <a:avLst/>
            </a:prstGeom>
            <a:grpFill/>
            <a:ln>
              <a:solidFill>
                <a:srgbClr val="78F88D"/>
              </a:solidFill>
            </a:ln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62" name="Rectángulo: esquinas redondeadas 4">
              <a:extLst>
                <a:ext uri="{FF2B5EF4-FFF2-40B4-BE49-F238E27FC236}">
                  <a16:creationId xmlns:a16="http://schemas.microsoft.com/office/drawing/2014/main" id="{531F5877-CE84-D3DA-05FB-DA4C2A611E10}"/>
                </a:ext>
              </a:extLst>
            </p:cNvPr>
            <p:cNvSpPr txBox="1"/>
            <p:nvPr/>
          </p:nvSpPr>
          <p:spPr>
            <a:xfrm>
              <a:off x="293054" y="284301"/>
              <a:ext cx="3803012" cy="346292"/>
            </a:xfrm>
            <a:prstGeom prst="rect">
              <a:avLst/>
            </a:prstGeom>
            <a:grpFill/>
            <a:ln>
              <a:solidFill>
                <a:srgbClr val="78F88D"/>
              </a:solidFill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2000" dirty="0">
                  <a:latin typeface="Arial" panose="020B0604020202020204" pitchFamily="34" charset="0"/>
                  <a:ea typeface="Tahoma" panose="020B0604030504040204" pitchFamily="34" charset="0"/>
                  <a:cs typeface="Arial" panose="020B0604020202020204" pitchFamily="34" charset="0"/>
                </a:rPr>
                <a:t>Realimentación para los reactivos del tema: “Radiografía de la palabra”.</a:t>
              </a:r>
              <a:endParaRPr lang="es-MX" sz="20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7" name="Imagen 36">
            <a:extLst>
              <a:ext uri="{FF2B5EF4-FFF2-40B4-BE49-F238E27FC236}">
                <a16:creationId xmlns:a16="http://schemas.microsoft.com/office/drawing/2014/main" id="{004102F9-01A9-E737-F0A4-4C5453FB1B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50959" y="963960"/>
            <a:ext cx="1205333" cy="1898116"/>
          </a:xfrm>
          <a:prstGeom prst="rect">
            <a:avLst/>
          </a:prstGeom>
        </p:spPr>
      </p:pic>
      <p:sp>
        <p:nvSpPr>
          <p:cNvPr id="64" name="Flecha: curvada hacia abajo 63">
            <a:extLst>
              <a:ext uri="{FF2B5EF4-FFF2-40B4-BE49-F238E27FC236}">
                <a16:creationId xmlns:a16="http://schemas.microsoft.com/office/drawing/2014/main" id="{C5C047D7-CCEB-1472-C281-9DE56CE1551A}"/>
              </a:ext>
            </a:extLst>
          </p:cNvPr>
          <p:cNvSpPr/>
          <p:nvPr/>
        </p:nvSpPr>
        <p:spPr>
          <a:xfrm rot="20137889">
            <a:off x="5474842" y="1062715"/>
            <a:ext cx="812708" cy="402286"/>
          </a:xfrm>
          <a:prstGeom prst="curvedDown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E7D7A61-7A43-C641-0A48-6D84084B1451}"/>
              </a:ext>
            </a:extLst>
          </p:cNvPr>
          <p:cNvSpPr txBox="1"/>
          <p:nvPr/>
        </p:nvSpPr>
        <p:spPr>
          <a:xfrm>
            <a:off x="1467778" y="6249146"/>
            <a:ext cx="158120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" dirty="0"/>
              <a:t>Imágenes de elaboración propia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69AB3F1-427E-A6AB-B70A-A176B10E046E}"/>
              </a:ext>
            </a:extLst>
          </p:cNvPr>
          <p:cNvSpPr txBox="1"/>
          <p:nvPr/>
        </p:nvSpPr>
        <p:spPr>
          <a:xfrm>
            <a:off x="6173342" y="6249146"/>
            <a:ext cx="158120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" dirty="0"/>
              <a:t>Imágenes de elaboración propia</a:t>
            </a:r>
          </a:p>
        </p:txBody>
      </p:sp>
    </p:spTree>
    <p:extLst>
      <p:ext uri="{BB962C8B-B14F-4D97-AF65-F5344CB8AC3E}">
        <p14:creationId xmlns:p14="http://schemas.microsoft.com/office/powerpoint/2010/main" val="26523195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ráfico 48" descr="Hogar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52797" y="6176963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1276122" y="7728"/>
            <a:ext cx="3576675" cy="111140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 invito que revises la siguiente infografías para que repases el tema y te des cuenta del error ¡ánimo, inténtalo de nuevo!</a:t>
            </a:r>
          </a:p>
        </p:txBody>
      </p:sp>
      <p:sp>
        <p:nvSpPr>
          <p:cNvPr id="14" name="Rectángulo: esquinas redondeadas 4">
            <a:extLst>
              <a:ext uri="{FF2B5EF4-FFF2-40B4-BE49-F238E27FC236}">
                <a16:creationId xmlns:a16="http://schemas.microsoft.com/office/drawing/2014/main" id="{36A26EAC-67A7-A8BC-2B92-ED5593B0E527}"/>
              </a:ext>
            </a:extLst>
          </p:cNvPr>
          <p:cNvSpPr txBox="1"/>
          <p:nvPr/>
        </p:nvSpPr>
        <p:spPr>
          <a:xfrm>
            <a:off x="6679095" y="339016"/>
            <a:ext cx="5115339" cy="1012706"/>
          </a:xfrm>
          <a:prstGeom prst="rect">
            <a:avLst/>
          </a:prstGeom>
          <a:solidFill>
            <a:srgbClr val="F08CA9"/>
          </a:solidFill>
          <a:ln>
            <a:solidFill>
              <a:srgbClr val="F08CA9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145161" tIns="0" rIns="145161" bIns="0" numCol="1" spcCol="1270" anchor="ctr" anchorCtr="0">
            <a:noAutofit/>
          </a:bodyPr>
          <a:lstStyle/>
          <a:p>
            <a:pPr marL="0" lvl="0" indent="0" algn="l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MX" sz="20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Realimentación para los reactivos del tema: “Palabras simples o primitivas, derivadas o compuestas”.</a:t>
            </a:r>
            <a:endParaRPr lang="es-MX" sz="20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Marcador de contenido 6" descr="Diagrama&#10;&#10;Descripción generada automáticamente">
            <a:extLst>
              <a:ext uri="{FF2B5EF4-FFF2-40B4-BE49-F238E27FC236}">
                <a16:creationId xmlns:a16="http://schemas.microsoft.com/office/drawing/2014/main" id="{89477D4C-D1C9-162A-FA32-CDFD8A3FB6A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75" y="1273608"/>
            <a:ext cx="4531440" cy="4955182"/>
          </a:xfrm>
        </p:spPr>
      </p:pic>
      <p:pic>
        <p:nvPicPr>
          <p:cNvPr id="9" name="Marcador de contenido 8" descr="Diagrama&#10;&#10;Descripción generada automáticamente">
            <a:extLst>
              <a:ext uri="{FF2B5EF4-FFF2-40B4-BE49-F238E27FC236}">
                <a16:creationId xmlns:a16="http://schemas.microsoft.com/office/drawing/2014/main" id="{A0346D7E-7942-1966-A81F-1902C32BA0C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642" y="2239618"/>
            <a:ext cx="6293569" cy="2881220"/>
          </a:xfr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004102F9-01A9-E737-F0A4-4C5453FB1B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89" y="941551"/>
            <a:ext cx="1205333" cy="1898116"/>
          </a:xfrm>
          <a:prstGeom prst="rect">
            <a:avLst/>
          </a:prstGeom>
        </p:spPr>
      </p:pic>
      <p:sp>
        <p:nvSpPr>
          <p:cNvPr id="23" name="Flecha: curvada hacia abajo 22">
            <a:extLst>
              <a:ext uri="{FF2B5EF4-FFF2-40B4-BE49-F238E27FC236}">
                <a16:creationId xmlns:a16="http://schemas.microsoft.com/office/drawing/2014/main" id="{189DADEF-7282-D800-AB1F-847274544960}"/>
              </a:ext>
            </a:extLst>
          </p:cNvPr>
          <p:cNvSpPr/>
          <p:nvPr/>
        </p:nvSpPr>
        <p:spPr>
          <a:xfrm rot="1379379">
            <a:off x="5637900" y="1702232"/>
            <a:ext cx="812708" cy="402286"/>
          </a:xfrm>
          <a:prstGeom prst="curvedDownArrow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11" name="Flecha: pentágono 10">
            <a:hlinkClick r:id="rId7" action="ppaction://hlinksldjump"/>
            <a:extLst>
              <a:ext uri="{FF2B5EF4-FFF2-40B4-BE49-F238E27FC236}">
                <a16:creationId xmlns:a16="http://schemas.microsoft.com/office/drawing/2014/main" id="{25A01F3B-5000-FA77-2C1B-D851BA19C19B}"/>
              </a:ext>
            </a:extLst>
          </p:cNvPr>
          <p:cNvSpPr/>
          <p:nvPr/>
        </p:nvSpPr>
        <p:spPr>
          <a:xfrm flipH="1">
            <a:off x="443873" y="6109546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532F787-B50C-42CA-761F-9C542B927048}"/>
              </a:ext>
            </a:extLst>
          </p:cNvPr>
          <p:cNvSpPr txBox="1"/>
          <p:nvPr/>
        </p:nvSpPr>
        <p:spPr>
          <a:xfrm>
            <a:off x="1435509" y="6249146"/>
            <a:ext cx="158120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" dirty="0"/>
              <a:t>Imágenes de elaboración propia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148651C-4E2C-1EF2-EC22-B37EB543B9B3}"/>
              </a:ext>
            </a:extLst>
          </p:cNvPr>
          <p:cNvSpPr txBox="1"/>
          <p:nvPr/>
        </p:nvSpPr>
        <p:spPr>
          <a:xfrm>
            <a:off x="6044254" y="5123296"/>
            <a:ext cx="158120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" dirty="0"/>
              <a:t>Imágenes de elaboración propia</a:t>
            </a:r>
          </a:p>
        </p:txBody>
      </p:sp>
    </p:spTree>
    <p:extLst>
      <p:ext uri="{BB962C8B-B14F-4D97-AF65-F5344CB8AC3E}">
        <p14:creationId xmlns:p14="http://schemas.microsoft.com/office/powerpoint/2010/main" val="32584776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ráfico 48" descr="Hogar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52797" y="6176963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39" name="Bocadillo: rectángulo con esquinas redondeadas 38">
            <a:extLst>
              <a:ext uri="{FF2B5EF4-FFF2-40B4-BE49-F238E27FC236}">
                <a16:creationId xmlns:a16="http://schemas.microsoft.com/office/drawing/2014/main" id="{EBC0B6C8-3682-AD3F-3E1D-B4DB7A66FA31}"/>
              </a:ext>
            </a:extLst>
          </p:cNvPr>
          <p:cNvSpPr/>
          <p:nvPr/>
        </p:nvSpPr>
        <p:spPr>
          <a:xfrm flipH="1">
            <a:off x="1276122" y="7728"/>
            <a:ext cx="3576675" cy="1111406"/>
          </a:xfrm>
          <a:prstGeom prst="wedgeRoundRectCallout">
            <a:avLst>
              <a:gd name="adj1" fmla="val 54692"/>
              <a:gd name="adj2" fmla="val 67125"/>
              <a:gd name="adj3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s-MX" sz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 invito que revises la siguiente infografías para que repases el tema y te des cuenta del error ¡ánimo, inténtalo de nuevo!</a:t>
            </a: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004102F9-01A9-E737-F0A4-4C5453FB1B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89" y="941551"/>
            <a:ext cx="1205333" cy="1898116"/>
          </a:xfrm>
          <a:prstGeom prst="rect">
            <a:avLst/>
          </a:prstGeom>
        </p:spPr>
      </p:pic>
      <p:pic>
        <p:nvPicPr>
          <p:cNvPr id="17" name="Marcador de contenido 16" descr="Diagrama&#10;&#10;Descripción generada automáticamente con confianza media">
            <a:extLst>
              <a:ext uri="{FF2B5EF4-FFF2-40B4-BE49-F238E27FC236}">
                <a16:creationId xmlns:a16="http://schemas.microsoft.com/office/drawing/2014/main" id="{FFFF88E0-4552-D46B-AEA6-6B1F2A9F2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409" y="1207566"/>
            <a:ext cx="8358810" cy="4967352"/>
          </a:xfrm>
        </p:spPr>
      </p:pic>
      <p:grpSp>
        <p:nvGrpSpPr>
          <p:cNvPr id="18" name="Grupo 17">
            <a:extLst>
              <a:ext uri="{FF2B5EF4-FFF2-40B4-BE49-F238E27FC236}">
                <a16:creationId xmlns:a16="http://schemas.microsoft.com/office/drawing/2014/main" id="{94C7A85A-3595-5DA0-005D-2DBF234A5DF9}"/>
              </a:ext>
            </a:extLst>
          </p:cNvPr>
          <p:cNvGrpSpPr/>
          <p:nvPr/>
        </p:nvGrpSpPr>
        <p:grpSpPr>
          <a:xfrm>
            <a:off x="5428052" y="212035"/>
            <a:ext cx="5487826" cy="807386"/>
            <a:chOff x="274320" y="265567"/>
            <a:chExt cx="3840480" cy="383760"/>
          </a:xfrm>
          <a:solidFill>
            <a:srgbClr val="817BF5"/>
          </a:solidFill>
          <a:scene3d>
            <a:camera prst="orthographicFront"/>
            <a:lightRig rig="flat" dir="t"/>
          </a:scene3d>
        </p:grpSpPr>
        <p:sp>
          <p:nvSpPr>
            <p:cNvPr id="19" name="Rectángulo: esquinas redondeadas 18">
              <a:extLst>
                <a:ext uri="{FF2B5EF4-FFF2-40B4-BE49-F238E27FC236}">
                  <a16:creationId xmlns:a16="http://schemas.microsoft.com/office/drawing/2014/main" id="{6CF85069-CA10-895C-4ACA-E908A62D8C86}"/>
                </a:ext>
              </a:extLst>
            </p:cNvPr>
            <p:cNvSpPr/>
            <p:nvPr/>
          </p:nvSpPr>
          <p:spPr>
            <a:xfrm>
              <a:off x="274320" y="265567"/>
              <a:ext cx="3840480" cy="38376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/>
            <a:lstStyle/>
            <a:p>
              <a:endParaRPr lang="es-MX"/>
            </a:p>
          </p:txBody>
        </p:sp>
        <p:sp>
          <p:nvSpPr>
            <p:cNvPr id="20" name="Rectángulo: esquinas redondeadas 4">
              <a:extLst>
                <a:ext uri="{FF2B5EF4-FFF2-40B4-BE49-F238E27FC236}">
                  <a16:creationId xmlns:a16="http://schemas.microsoft.com/office/drawing/2014/main" id="{EB8217D5-7D18-A9FA-BE73-7970C41C0C02}"/>
                </a:ext>
              </a:extLst>
            </p:cNvPr>
            <p:cNvSpPr txBox="1"/>
            <p:nvPr/>
          </p:nvSpPr>
          <p:spPr>
            <a:xfrm>
              <a:off x="293054" y="284301"/>
              <a:ext cx="3803012" cy="346292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145161" tIns="0" rIns="145161" bIns="0" numCol="1" spcCol="1270" anchor="ctr" anchorCtr="0">
              <a:noAutofit/>
            </a:bodyPr>
            <a:lstStyle/>
            <a:p>
              <a:pPr marL="0" lvl="0" indent="0" algn="l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6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Realimentación para conceptos de familia léxica, campo semántico y campo léxico.</a:t>
              </a:r>
              <a:endParaRPr lang="es-MX" sz="1600" kern="1200" dirty="0"/>
            </a:p>
          </p:txBody>
        </p:sp>
      </p:grpSp>
      <p:sp>
        <p:nvSpPr>
          <p:cNvPr id="11" name="Flecha: pentágono 10">
            <a:hlinkClick r:id="rId6" action="ppaction://hlinksldjump"/>
            <a:extLst>
              <a:ext uri="{FF2B5EF4-FFF2-40B4-BE49-F238E27FC236}">
                <a16:creationId xmlns:a16="http://schemas.microsoft.com/office/drawing/2014/main" id="{D81EB8C1-5FA8-B6D2-7355-559DB948D391}"/>
              </a:ext>
            </a:extLst>
          </p:cNvPr>
          <p:cNvSpPr/>
          <p:nvPr/>
        </p:nvSpPr>
        <p:spPr>
          <a:xfrm flipH="1">
            <a:off x="427501" y="6083632"/>
            <a:ext cx="970843" cy="380958"/>
          </a:xfrm>
          <a:prstGeom prst="homePlat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</a:rPr>
              <a:t>Regresar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A69FB54-E07D-049B-B84D-6A6B2EAA8FE5}"/>
              </a:ext>
            </a:extLst>
          </p:cNvPr>
          <p:cNvSpPr txBox="1"/>
          <p:nvPr/>
        </p:nvSpPr>
        <p:spPr>
          <a:xfrm>
            <a:off x="5973347" y="6274111"/>
            <a:ext cx="158120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800" dirty="0"/>
              <a:t>Imagen de elaboración propia</a:t>
            </a:r>
          </a:p>
        </p:txBody>
      </p:sp>
    </p:spTree>
    <p:extLst>
      <p:ext uri="{BB962C8B-B14F-4D97-AF65-F5344CB8AC3E}">
        <p14:creationId xmlns:p14="http://schemas.microsoft.com/office/powerpoint/2010/main" val="11675911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90311"/>
            <a:ext cx="1492734" cy="1248573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53032" y="195886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33" name="CuadroTexto 32">
            <a:extLst>
              <a:ext uri="{FF2B5EF4-FFF2-40B4-BE49-F238E27FC236}">
                <a16:creationId xmlns:a16="http://schemas.microsoft.com/office/drawing/2014/main" id="{AF103BB9-190C-7878-8179-2329F505F42B}"/>
              </a:ext>
            </a:extLst>
          </p:cNvPr>
          <p:cNvSpPr txBox="1"/>
          <p:nvPr/>
        </p:nvSpPr>
        <p:spPr>
          <a:xfrm>
            <a:off x="342543" y="1662323"/>
            <a:ext cx="10891777" cy="4836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05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Grijelmo, A. (2017). </a:t>
            </a:r>
            <a:r>
              <a:rPr lang="es-MX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 gramática </a:t>
            </a:r>
            <a:r>
              <a:rPr lang="es-MX" sz="11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descomplicada</a:t>
            </a: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Taurus.</a:t>
            </a: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Luna, E. (2007). </a:t>
            </a:r>
            <a:r>
              <a:rPr lang="es-MX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Diccionario básico de lingüística</a:t>
            </a: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UNAM.</a:t>
            </a:r>
          </a:p>
          <a:p>
            <a:pPr indent="450215" algn="just">
              <a:lnSpc>
                <a:spcPct val="200000"/>
              </a:lnSpc>
              <a:spcAft>
                <a:spcPts val="800"/>
              </a:spcAft>
            </a:pP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Real Academia Española y Asociación de Academias de la Lengua Española. (2007) </a:t>
            </a:r>
            <a:r>
              <a:rPr lang="es-MX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Nueva gramática de la lengua española. Morfología y Sintaxis</a:t>
            </a: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Consultado el 20 de mayo del 2022. </a:t>
            </a:r>
            <a:r>
              <a:rPr lang="es-MX" sz="11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1"/>
              </a:rPr>
              <a:t>Sala_prensa_Dosier_Gramatica_2009.pdf (rae.es)</a:t>
            </a:r>
            <a:endParaRPr lang="es-MX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-450215">
              <a:lnSpc>
                <a:spcPct val="200000"/>
              </a:lnSpc>
              <a:spcAft>
                <a:spcPts val="800"/>
              </a:spcAft>
            </a:pP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Real Academia Española y Asociación de Academias de la Lengua Española. (2007) </a:t>
            </a:r>
            <a:r>
              <a:rPr lang="es-MX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Nueva gramática básica de la lengua española</a:t>
            </a: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Consultado el 20 de mayo del 2022. </a:t>
            </a:r>
            <a:r>
              <a:rPr lang="es-MX" sz="11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2"/>
              </a:rPr>
              <a:t>https://enclave.rae.es/gramatica/html/NG_BASICA_MASTER2AULA.html</a:t>
            </a: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450215" indent="-450215">
              <a:lnSpc>
                <a:spcPct val="200000"/>
              </a:lnSpc>
              <a:spcAft>
                <a:spcPts val="800"/>
              </a:spcAft>
            </a:pP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Junta de Andalucía. (s.f.). Conoce la lengua, familia de palabras. </a:t>
            </a:r>
            <a:r>
              <a:rPr lang="es-MX" sz="11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3"/>
              </a:rPr>
              <a:t>https://www.juntadeandalucia.es/averroes/centrostic/21003232/helvia/sitio/upload/21___conoce_la_lengua__familia_de_palabras.pdf</a:t>
            </a:r>
            <a:endParaRPr lang="es-MX" sz="1100" u="sng" dirty="0">
              <a:solidFill>
                <a:srgbClr val="0000FF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-450215">
              <a:lnSpc>
                <a:spcPct val="200000"/>
              </a:lnSpc>
              <a:spcAft>
                <a:spcPts val="800"/>
              </a:spcAft>
            </a:pPr>
            <a:r>
              <a:rPr lang="es-MX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Junta de Andalucía. (s.f.). Palabras simples y compuestas. </a:t>
            </a:r>
            <a:r>
              <a:rPr lang="es-MX" sz="11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4"/>
              </a:rPr>
              <a:t>https://www.juntadeandalucia.es/averroes/centrostic/04601622/helvia/aula/archivos/repositorio/0/88/html/palabras/simples_y_compuestas.html</a:t>
            </a:r>
            <a:endParaRPr lang="es-MX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-450215">
              <a:lnSpc>
                <a:spcPct val="107000"/>
              </a:lnSpc>
              <a:spcAft>
                <a:spcPts val="800"/>
              </a:spcAft>
            </a:pPr>
            <a:r>
              <a:rPr lang="es-MX" sz="11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Martín, D. (2022). ¿Más cerca de la fusión nuclear? </a:t>
            </a:r>
            <a:r>
              <a:rPr lang="es-MX" sz="1100" i="1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¿Cómo ves? </a:t>
            </a:r>
            <a:r>
              <a:rPr lang="es-MX" sz="1100" dirty="0">
                <a:solidFill>
                  <a:srgbClr val="20212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283, 8-13. </a:t>
            </a:r>
            <a:r>
              <a:rPr lang="es-MX" sz="11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5"/>
              </a:rPr>
              <a:t>¿</a:t>
            </a:r>
            <a:r>
              <a:rPr lang="es-MX" sz="1100" u="sng" dirty="0" err="1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5"/>
              </a:rPr>
              <a:t>Más</a:t>
            </a:r>
            <a:r>
              <a:rPr lang="es-MX" sz="11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5"/>
              </a:rPr>
              <a:t> cerca de la </a:t>
            </a:r>
            <a:r>
              <a:rPr lang="es-MX" sz="1100" u="sng" dirty="0" err="1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5"/>
              </a:rPr>
              <a:t>fusión</a:t>
            </a:r>
            <a:r>
              <a:rPr lang="es-MX" sz="11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5"/>
              </a:rPr>
              <a:t> nuclear? - Revista ¿Cómo ves? - Dirección General de Divulgación de la Ciencia de la UNAM</a:t>
            </a:r>
            <a:endParaRPr lang="es-MX" sz="1100" u="sng" dirty="0">
              <a:solidFill>
                <a:srgbClr val="0000FF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0215" indent="-450215">
              <a:lnSpc>
                <a:spcPct val="107000"/>
              </a:lnSpc>
              <a:spcAft>
                <a:spcPts val="800"/>
              </a:spcAft>
            </a:pPr>
            <a:endParaRPr lang="es-MX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DDB6C191-4F81-4E69-0B11-57252AC1C577}"/>
              </a:ext>
            </a:extLst>
          </p:cNvPr>
          <p:cNvSpPr txBox="1"/>
          <p:nvPr/>
        </p:nvSpPr>
        <p:spPr>
          <a:xfrm>
            <a:off x="4957032" y="1550387"/>
            <a:ext cx="6096000" cy="397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Referencias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8925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90311"/>
            <a:ext cx="1492734" cy="1248573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53032" y="195886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hlinkClick r:id="rId20" action="ppaction://hlinksldjump"/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33" name="CuadroTexto 32">
            <a:extLst>
              <a:ext uri="{FF2B5EF4-FFF2-40B4-BE49-F238E27FC236}">
                <a16:creationId xmlns:a16="http://schemas.microsoft.com/office/drawing/2014/main" id="{AF103BB9-190C-7878-8179-2329F505F42B}"/>
              </a:ext>
            </a:extLst>
          </p:cNvPr>
          <p:cNvSpPr txBox="1"/>
          <p:nvPr/>
        </p:nvSpPr>
        <p:spPr>
          <a:xfrm>
            <a:off x="342543" y="1662323"/>
            <a:ext cx="10891777" cy="16630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05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450215" indent="-450215">
              <a:lnSpc>
                <a:spcPct val="107000"/>
              </a:lnSpc>
              <a:spcAft>
                <a:spcPts val="800"/>
              </a:spcAft>
            </a:pPr>
            <a:r>
              <a:rPr lang="es-MX" sz="1100" dirty="0">
                <a:latin typeface="Arial" panose="020B0604020202020204" pitchFamily="34" charset="0"/>
                <a:cs typeface="Arial" panose="020B0604020202020204" pitchFamily="34" charset="0"/>
              </a:rPr>
              <a:t>Imágenes y vectores:</a:t>
            </a:r>
          </a:p>
          <a:p>
            <a:pPr marL="450215" indent="-450215">
              <a:lnSpc>
                <a:spcPct val="107000"/>
              </a:lnSpc>
              <a:spcAft>
                <a:spcPts val="800"/>
              </a:spcAft>
            </a:pPr>
            <a:endParaRPr lang="es-MX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0215" indent="-450215">
              <a:lnSpc>
                <a:spcPct val="107000"/>
              </a:lnSpc>
              <a:spcAft>
                <a:spcPts val="800"/>
              </a:spcAft>
            </a:pPr>
            <a:r>
              <a:rPr lang="es-MX" sz="1100" i="1" dirty="0">
                <a:latin typeface="Arial" panose="020B0604020202020204" pitchFamily="34" charset="0"/>
                <a:cs typeface="Arial" panose="020B0604020202020204" pitchFamily="34" charset="0"/>
              </a:rPr>
              <a:t>Microsoft </a:t>
            </a:r>
            <a:r>
              <a:rPr lang="es-MX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word</a:t>
            </a:r>
            <a:r>
              <a:rPr lang="es-MX" sz="1100" dirty="0">
                <a:latin typeface="Arial" panose="020B0604020202020204" pitchFamily="34" charset="0"/>
                <a:cs typeface="Arial" panose="020B0604020202020204" pitchFamily="34" charset="0"/>
              </a:rPr>
              <a:t>. Vectores.</a:t>
            </a:r>
          </a:p>
          <a:p>
            <a:pPr marL="450215" indent="-450215">
              <a:lnSpc>
                <a:spcPct val="107000"/>
              </a:lnSpc>
              <a:spcAft>
                <a:spcPts val="800"/>
              </a:spcAft>
            </a:pPr>
            <a:r>
              <a:rPr lang="es-MX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Pixton</a:t>
            </a:r>
            <a:r>
              <a:rPr lang="es-MX" sz="1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100" i="1" dirty="0" err="1">
                <a:latin typeface="Arial" panose="020B0604020202020204" pitchFamily="34" charset="0"/>
                <a:cs typeface="Arial" panose="020B0604020202020204" pitchFamily="34" charset="0"/>
              </a:rPr>
              <a:t>Characteres</a:t>
            </a:r>
            <a:r>
              <a:rPr lang="es-MX" sz="11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100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MX" sz="1100" i="1" dirty="0">
                <a:latin typeface="Arial" panose="020B0604020202020204" pitchFamily="34" charset="0"/>
                <a:cs typeface="Arial" panose="020B0604020202020204" pitchFamily="34" charset="0"/>
              </a:rPr>
              <a:t>PowerPoint.</a:t>
            </a:r>
          </a:p>
          <a:p>
            <a:pPr marL="450215" indent="-450215">
              <a:lnSpc>
                <a:spcPct val="107000"/>
              </a:lnSpc>
              <a:spcAft>
                <a:spcPts val="800"/>
              </a:spcAft>
            </a:pPr>
            <a:endParaRPr lang="es-MX" sz="10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DDB6C191-4F81-4E69-0B11-57252AC1C577}"/>
              </a:ext>
            </a:extLst>
          </p:cNvPr>
          <p:cNvSpPr txBox="1"/>
          <p:nvPr/>
        </p:nvSpPr>
        <p:spPr>
          <a:xfrm>
            <a:off x="4957032" y="1550387"/>
            <a:ext cx="6096000" cy="397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2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Referencias</a:t>
            </a:r>
            <a:endParaRPr lang="es-MX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661727DB-BF6A-4667-C02B-98688F2F8CCB}"/>
              </a:ext>
            </a:extLst>
          </p:cNvPr>
          <p:cNvSpPr txBox="1"/>
          <p:nvPr/>
        </p:nvSpPr>
        <p:spPr>
          <a:xfrm>
            <a:off x="-106017" y="3271049"/>
            <a:ext cx="60960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1100" u="sng" dirty="0">
                <a:hlinkClick r:id="rId2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https://drive.google.com/file/d/17gBhhoBb2OYLhl8a_3a74nVYWG0q3LyC/view?usp=sharing</a:t>
            </a:r>
            <a:endParaRPr lang="es-MX" sz="1100" u="sng" dirty="0"/>
          </a:p>
        </p:txBody>
      </p:sp>
    </p:spTree>
    <p:extLst>
      <p:ext uri="{BB962C8B-B14F-4D97-AF65-F5344CB8AC3E}">
        <p14:creationId xmlns:p14="http://schemas.microsoft.com/office/powerpoint/2010/main" val="34856535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: esquinas redondeadas 8">
            <a:extLst>
              <a:ext uri="{FF2B5EF4-FFF2-40B4-BE49-F238E27FC236}">
                <a16:creationId xmlns:a16="http://schemas.microsoft.com/office/drawing/2014/main" id="{817FD156-6A42-6FC4-A0DA-E39B14177885}"/>
              </a:ext>
            </a:extLst>
          </p:cNvPr>
          <p:cNvSpPr/>
          <p:nvPr/>
        </p:nvSpPr>
        <p:spPr>
          <a:xfrm>
            <a:off x="154355" y="318468"/>
            <a:ext cx="1492734" cy="100716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6" name="Gráfico 15" descr="Búsqueda de carpetas con relleno sólido">
            <a:hlinkClick r:id="rId2" action="ppaction://hlinksldjump"/>
            <a:extLst>
              <a:ext uri="{FF2B5EF4-FFF2-40B4-BE49-F238E27FC236}">
                <a16:creationId xmlns:a16="http://schemas.microsoft.com/office/drawing/2014/main" id="{4C0778B1-5EDA-C28C-C9FB-201042879D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2841" y="291098"/>
            <a:ext cx="778152" cy="778152"/>
          </a:xfrm>
          <a:prstGeom prst="rect">
            <a:avLst/>
          </a:prstGeom>
        </p:spPr>
      </p:pic>
      <p:sp>
        <p:nvSpPr>
          <p:cNvPr id="26" name="Rectángulo: esquinas redondeadas 25">
            <a:extLst>
              <a:ext uri="{FF2B5EF4-FFF2-40B4-BE49-F238E27FC236}">
                <a16:creationId xmlns:a16="http://schemas.microsoft.com/office/drawing/2014/main" id="{79FC7FE0-4858-C176-72AF-735576C62F38}"/>
              </a:ext>
            </a:extLst>
          </p:cNvPr>
          <p:cNvSpPr/>
          <p:nvPr/>
        </p:nvSpPr>
        <p:spPr>
          <a:xfrm>
            <a:off x="1639540" y="32592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F437EADB-B8CA-FDAC-1DCE-9DDB4D105C5C}"/>
              </a:ext>
            </a:extLst>
          </p:cNvPr>
          <p:cNvSpPr/>
          <p:nvPr/>
        </p:nvSpPr>
        <p:spPr>
          <a:xfrm>
            <a:off x="3125658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Radiografía de la palabra 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D55D56A7-DDFE-FA50-8CC4-313BEC2E2287}"/>
              </a:ext>
            </a:extLst>
          </p:cNvPr>
          <p:cNvSpPr/>
          <p:nvPr/>
        </p:nvSpPr>
        <p:spPr>
          <a:xfrm>
            <a:off x="4628659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Clasificación de palabras</a:t>
            </a:r>
          </a:p>
        </p:txBody>
      </p:sp>
      <p:sp>
        <p:nvSpPr>
          <p:cNvPr id="29" name="Rectángulo: esquinas redondeadas 28">
            <a:extLst>
              <a:ext uri="{FF2B5EF4-FFF2-40B4-BE49-F238E27FC236}">
                <a16:creationId xmlns:a16="http://schemas.microsoft.com/office/drawing/2014/main" id="{94EDC1DC-7FA4-EAFB-90BD-6101D3FF41C8}"/>
              </a:ext>
            </a:extLst>
          </p:cNvPr>
          <p:cNvSpPr/>
          <p:nvPr/>
        </p:nvSpPr>
        <p:spPr>
          <a:xfrm>
            <a:off x="6126336" y="339174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MX" sz="1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Conceptos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C75317E6-185E-9577-7F40-4165AD3AEEA5}"/>
              </a:ext>
            </a:extLst>
          </p:cNvPr>
          <p:cNvSpPr/>
          <p:nvPr/>
        </p:nvSpPr>
        <p:spPr>
          <a:xfrm>
            <a:off x="7619070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1</a:t>
            </a:r>
          </a:p>
        </p:txBody>
      </p:sp>
      <p:sp>
        <p:nvSpPr>
          <p:cNvPr id="31" name="Rectángulo: esquinas redondeadas 30">
            <a:extLst>
              <a:ext uri="{FF2B5EF4-FFF2-40B4-BE49-F238E27FC236}">
                <a16:creationId xmlns:a16="http://schemas.microsoft.com/office/drawing/2014/main" id="{E127C82C-8900-5F46-6A58-A9A20F95F6E8}"/>
              </a:ext>
            </a:extLst>
          </p:cNvPr>
          <p:cNvSpPr/>
          <p:nvPr/>
        </p:nvSpPr>
        <p:spPr>
          <a:xfrm>
            <a:off x="9116747" y="333315"/>
            <a:ext cx="1492734" cy="999710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Actividad 2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D43B9673-230A-3A84-E742-E89C267978F9}"/>
              </a:ext>
            </a:extLst>
          </p:cNvPr>
          <p:cNvSpPr/>
          <p:nvPr/>
        </p:nvSpPr>
        <p:spPr>
          <a:xfrm>
            <a:off x="10619748" y="90311"/>
            <a:ext cx="1492734" cy="1248573"/>
          </a:xfrm>
          <a:prstGeom prst="roundRect">
            <a:avLst/>
          </a:prstGeom>
          <a:solidFill>
            <a:srgbClr val="EABD00"/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  <a:p>
            <a:pPr algn="ctr"/>
            <a:endParaRPr lang="es-MX" dirty="0"/>
          </a:p>
          <a:p>
            <a:pPr algn="ctr"/>
            <a:r>
              <a:rPr lang="es-MX" sz="1500" b="1" dirty="0">
                <a:latin typeface="Arial" panose="020B0604020202020204" pitchFamily="34" charset="0"/>
                <a:cs typeface="Arial" panose="020B0604020202020204" pitchFamily="34" charset="0"/>
              </a:rPr>
              <a:t>Referencias</a:t>
            </a:r>
          </a:p>
        </p:txBody>
      </p:sp>
      <p:pic>
        <p:nvPicPr>
          <p:cNvPr id="34" name="Gráfico 33" descr="Audiencia objetivo con relleno sólido">
            <a:hlinkClick r:id="rId4" action="ppaction://hlinksldjump"/>
            <a:extLst>
              <a:ext uri="{FF2B5EF4-FFF2-40B4-BE49-F238E27FC236}">
                <a16:creationId xmlns:a16="http://schemas.microsoft.com/office/drawing/2014/main" id="{A4EEDEE6-834B-E9A4-D7C6-2B5A030E48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94489" y="222974"/>
            <a:ext cx="914400" cy="914400"/>
          </a:xfrm>
          <a:prstGeom prst="rect">
            <a:avLst/>
          </a:prstGeom>
        </p:spPr>
      </p:pic>
      <p:pic>
        <p:nvPicPr>
          <p:cNvPr id="36" name="Gráfico 35" descr="Lluvia de ideas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5A1BB900-5498-D081-8DA1-F2A5E371BE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61333" y="325692"/>
            <a:ext cx="626165" cy="626165"/>
          </a:xfrm>
          <a:prstGeom prst="rect">
            <a:avLst/>
          </a:prstGeom>
        </p:spPr>
      </p:pic>
      <p:pic>
        <p:nvPicPr>
          <p:cNvPr id="38" name="Gráfico 37" descr="Diagrama de red con relleno sólido">
            <a:hlinkClick r:id="rId8" action="ppaction://hlinksldjump"/>
            <a:extLst>
              <a:ext uri="{FF2B5EF4-FFF2-40B4-BE49-F238E27FC236}">
                <a16:creationId xmlns:a16="http://schemas.microsoft.com/office/drawing/2014/main" id="{6ACEE1A1-18BF-EF57-D28F-6316DFAA8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4973936" y="318468"/>
            <a:ext cx="695739" cy="597769"/>
          </a:xfrm>
          <a:prstGeom prst="rect">
            <a:avLst/>
          </a:prstGeom>
        </p:spPr>
      </p:pic>
      <p:pic>
        <p:nvPicPr>
          <p:cNvPr id="40" name="Gráfico 39" descr="Red con relleno sólido">
            <a:hlinkClick r:id="rId10" action="ppaction://hlinksldjump"/>
            <a:extLst>
              <a:ext uri="{FF2B5EF4-FFF2-40B4-BE49-F238E27FC236}">
                <a16:creationId xmlns:a16="http://schemas.microsoft.com/office/drawing/2014/main" id="{C063ABA7-5D10-2102-D8B8-A9C4CCFD7FA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36482" y="401038"/>
            <a:ext cx="722243" cy="722243"/>
          </a:xfrm>
          <a:prstGeom prst="rect">
            <a:avLst/>
          </a:prstGeom>
        </p:spPr>
      </p:pic>
      <p:pic>
        <p:nvPicPr>
          <p:cNvPr id="42" name="Gráfico 41" descr="Lápiz con relleno sólido">
            <a:hlinkClick r:id="rId12" action="ppaction://hlinksldjump"/>
            <a:extLst>
              <a:ext uri="{FF2B5EF4-FFF2-40B4-BE49-F238E27FC236}">
                <a16:creationId xmlns:a16="http://schemas.microsoft.com/office/drawing/2014/main" id="{7DE3ECE2-5A21-DC58-DD3E-36C665B073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105269" y="401038"/>
            <a:ext cx="540827" cy="540827"/>
          </a:xfrm>
          <a:prstGeom prst="rect">
            <a:avLst/>
          </a:prstGeom>
        </p:spPr>
      </p:pic>
      <p:pic>
        <p:nvPicPr>
          <p:cNvPr id="44" name="Gráfico 43" descr="Preguntas con relleno sólido">
            <a:hlinkClick r:id="rId14" action="ppaction://hlinksldjump"/>
            <a:extLst>
              <a:ext uri="{FF2B5EF4-FFF2-40B4-BE49-F238E27FC236}">
                <a16:creationId xmlns:a16="http://schemas.microsoft.com/office/drawing/2014/main" id="{D447E75E-ADD4-D116-67F3-B122654BEEF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530064" y="312193"/>
            <a:ext cx="735962" cy="735962"/>
          </a:xfrm>
          <a:prstGeom prst="rect">
            <a:avLst/>
          </a:prstGeom>
        </p:spPr>
      </p:pic>
      <p:pic>
        <p:nvPicPr>
          <p:cNvPr id="46" name="Gráfico 45" descr="Libros con relleno sólido">
            <a:hlinkClick r:id="rId16" action="ppaction://hlinksldjump"/>
            <a:extLst>
              <a:ext uri="{FF2B5EF4-FFF2-40B4-BE49-F238E27FC236}">
                <a16:creationId xmlns:a16="http://schemas.microsoft.com/office/drawing/2014/main" id="{0D150812-80E3-0F8F-0998-7AF6455CB53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053032" y="195886"/>
            <a:ext cx="626165" cy="626165"/>
          </a:xfrm>
          <a:prstGeom prst="rect">
            <a:avLst/>
          </a:prstGeom>
        </p:spPr>
      </p:pic>
      <p:pic>
        <p:nvPicPr>
          <p:cNvPr id="49" name="Gráfico 48" descr="Hogar con relleno sólido">
            <a:hlinkClick r:id="rId18" action="ppaction://hlinksldjump"/>
            <a:extLst>
              <a:ext uri="{FF2B5EF4-FFF2-40B4-BE49-F238E27FC236}">
                <a16:creationId xmlns:a16="http://schemas.microsoft.com/office/drawing/2014/main" id="{546F5FA1-4CEC-A7A6-FDA8-988C7A39C8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10647840" y="6073444"/>
            <a:ext cx="575255" cy="575255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pic>
        <p:nvPicPr>
          <p:cNvPr id="52" name="Gráfico 51" descr="Información con relleno sólido">
            <a:extLst>
              <a:ext uri="{FF2B5EF4-FFF2-40B4-BE49-F238E27FC236}">
                <a16:creationId xmlns:a16="http://schemas.microsoft.com/office/drawing/2014/main" id="{78423421-414C-FCEA-837D-BD6572C19E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1366115" y="6103897"/>
            <a:ext cx="575256" cy="57525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35" name="CuadroTexto 34">
            <a:extLst>
              <a:ext uri="{FF2B5EF4-FFF2-40B4-BE49-F238E27FC236}">
                <a16:creationId xmlns:a16="http://schemas.microsoft.com/office/drawing/2014/main" id="{02377E3E-4CDD-8DA6-8A33-6E6971575954}"/>
              </a:ext>
            </a:extLst>
          </p:cNvPr>
          <p:cNvSpPr txBox="1"/>
          <p:nvPr/>
        </p:nvSpPr>
        <p:spPr>
          <a:xfrm>
            <a:off x="722489" y="1351988"/>
            <a:ext cx="10692808" cy="1246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Aviso legal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MX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s-MX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D.R.© 2022. Los derechos patrimoniales pertenecen a la Universidad Nacional Autónoma de México. Ciudad Universitaria, Coyoacán, C.P. 04510, Ciudad de México, México. Excepto donde se indique lo contrario, esta obra está bajo una licencia Creative </a:t>
            </a:r>
            <a:r>
              <a:rPr lang="es-MX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Commons</a:t>
            </a:r>
            <a:r>
              <a:rPr lang="es-MX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Atribución-No comercial 4.0 Internacional (CC BY-NC 4.0 Internacional)</a:t>
            </a:r>
            <a:endParaRPr lang="es-MX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image2.png">
            <a:extLst>
              <a:ext uri="{FF2B5EF4-FFF2-40B4-BE49-F238E27FC236}">
                <a16:creationId xmlns:a16="http://schemas.microsoft.com/office/drawing/2014/main" id="{EE312597-D750-94EC-811D-67F6194A5254}"/>
              </a:ext>
            </a:extLst>
          </p:cNvPr>
          <p:cNvPicPr/>
          <p:nvPr/>
        </p:nvPicPr>
        <p:blipFill>
          <a:blip r:embed="rId21"/>
          <a:srcRect/>
          <a:stretch>
            <a:fillRect/>
          </a:stretch>
        </p:blipFill>
        <p:spPr>
          <a:xfrm>
            <a:off x="776703" y="1583195"/>
            <a:ext cx="795020" cy="416560"/>
          </a:xfrm>
          <a:prstGeom prst="rect">
            <a:avLst/>
          </a:prstGeom>
          <a:ln/>
        </p:spPr>
      </p:pic>
      <p:sp>
        <p:nvSpPr>
          <p:cNvPr id="39" name="CuadroTexto 38">
            <a:extLst>
              <a:ext uri="{FF2B5EF4-FFF2-40B4-BE49-F238E27FC236}">
                <a16:creationId xmlns:a16="http://schemas.microsoft.com/office/drawing/2014/main" id="{DE752928-AF0C-6866-171B-3B6A084E6E9C}"/>
              </a:ext>
            </a:extLst>
          </p:cNvPr>
          <p:cNvSpPr txBox="1"/>
          <p:nvPr/>
        </p:nvSpPr>
        <p:spPr>
          <a:xfrm>
            <a:off x="722489" y="2488456"/>
            <a:ext cx="10643626" cy="13739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200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2"/>
              </a:rPr>
              <a:t>https://creativecommons.org/licenses/by-nc/4.0/legalcode.es</a:t>
            </a:r>
            <a:endParaRPr lang="es-MX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Escuela Nacional Preparatoria Plantel 9 “Pedro de Alba”. Av. Insurgentes </a:t>
            </a:r>
            <a:r>
              <a:rPr lang="es-MX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Nte</a:t>
            </a:r>
            <a:r>
              <a:rPr lang="es-MX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1698, Lindavista, Gustavo A. Madero, 07300 Ciudad de México, CDMX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2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Forma sugerida de citar el recurso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Arias, A. y Ostria, A. (2022). </a:t>
            </a:r>
            <a:r>
              <a:rPr lang="es-ES" sz="12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Temas básicos de gramática española para Etimologías, Griego y Latín</a:t>
            </a:r>
            <a:r>
              <a:rPr lang="es-ES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[Presentación multimedia]. Universidad Nacional Autónoma de México. </a:t>
            </a:r>
            <a:r>
              <a:rPr lang="es-ES" sz="12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ES" sz="1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scuela Nacional Preparatoria Plantel 9 “Pedro de Alba”. </a:t>
            </a:r>
            <a:r>
              <a:rPr lang="es-ES" sz="1200" b="0" i="0" u="sng" dirty="0">
                <a:solidFill>
                  <a:srgbClr val="1155C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3"/>
              </a:rPr>
              <a:t>http://repositorio.cab.unam.mx</a:t>
            </a:r>
            <a:endParaRPr lang="es-MX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A79574-2C5B-1B9B-DD78-146165601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7350" y="3963704"/>
            <a:ext cx="619535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Con la licencia                      usted es libre de:</a:t>
            </a: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3" name="image4.png">
            <a:extLst>
              <a:ext uri="{FF2B5EF4-FFF2-40B4-BE49-F238E27FC236}">
                <a16:creationId xmlns:a16="http://schemas.microsoft.com/office/drawing/2014/main" id="{9F5D3BA0-0DA2-6DF8-1E52-15E8D18E5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3901384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C1AC17F-5DD7-4469-F4CE-F37DA53BAA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703" y="561624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D3EE8827-EB9A-35F0-3564-DD14BF347058}"/>
              </a:ext>
            </a:extLst>
          </p:cNvPr>
          <p:cNvSpPr txBox="1"/>
          <p:nvPr/>
        </p:nvSpPr>
        <p:spPr>
          <a:xfrm>
            <a:off x="620406" y="4096626"/>
            <a:ext cx="10432626" cy="2225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MX" sz="9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s-MX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Noto Sans Symbols"/>
                <a:cs typeface="Arial" panose="020B0604020202020204" pitchFamily="34" charset="0"/>
              </a:rPr>
              <a:t>Compartir: copiar y redistribuir el material en cualquier medio o formato.</a:t>
            </a:r>
            <a:endParaRPr lang="es-MX" sz="1200" dirty="0">
              <a:effectLst/>
              <a:latin typeface="Arial" panose="020B0604020202020204" pitchFamily="34" charset="0"/>
              <a:ea typeface="Noto Sans Symbols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s-MX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Noto Sans Symbols"/>
                <a:cs typeface="Arial" panose="020B0604020202020204" pitchFamily="34" charset="0"/>
              </a:rPr>
              <a:t>Adaptar: remezclar, transformar y construir a partir del material.</a:t>
            </a:r>
            <a:endParaRPr lang="es-MX" sz="1200" dirty="0">
              <a:effectLst/>
              <a:latin typeface="Arial" panose="020B0604020202020204" pitchFamily="34" charset="0"/>
              <a:ea typeface="Noto Sans Symbols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Bajo los siguientes términos:</a:t>
            </a: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s-MX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Noto Sans Symbols"/>
                <a:cs typeface="Arial" panose="020B0604020202020204" pitchFamily="34" charset="0"/>
              </a:rPr>
              <a:t>Atribución: usted debe dar crédito de manera adecuada, brindar un enlace a la </a:t>
            </a:r>
            <a:r>
              <a:rPr lang="es-MX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licencia, e indicar si se han realizado cambios. Puede hacerlo en cualquier forma razonable, pero no de forma tal que sugiera que usted o su uso tienen el apoyo de la</a:t>
            </a:r>
            <a:r>
              <a:rPr lang="es-MX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MX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licenciante.</a:t>
            </a:r>
            <a:endParaRPr lang="es-MX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s-MX" sz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Noto Sans Symbols"/>
                <a:cs typeface="Arial" panose="020B0604020202020204" pitchFamily="34" charset="0"/>
              </a:rPr>
              <a:t>No comercial usted no puede hacer uso del material con propósitos comerciales.</a:t>
            </a:r>
            <a:endParaRPr lang="es-MX" sz="1200" dirty="0">
              <a:effectLst/>
              <a:latin typeface="Arial" panose="020B0604020202020204" pitchFamily="34" charset="0"/>
              <a:ea typeface="Noto Sans Symbols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 los casos que sea usada la presente obra, deben respetarse los términos especificados en esta licencia.</a:t>
            </a:r>
            <a:endParaRPr lang="es-MX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846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>
        <p159:morph option="byObject"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B490F45-0D2F-4BC1-840F-C2C58BE9BF25}">
  <we:reference id="wa104380907" version="3.0.0.1" store="es-ES" storeType="OMEX"/>
  <we:alternateReferences>
    <we:reference id="wa104380907" version="3.0.0.1" store="WA104380907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2591</TotalTime>
  <Words>6056</Words>
  <Application>Microsoft Office PowerPoint</Application>
  <PresentationFormat>Panorámica</PresentationFormat>
  <Paragraphs>2450</Paragraphs>
  <Slides>75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75</vt:i4>
      </vt:variant>
    </vt:vector>
  </HeadingPairs>
  <TitlesOfParts>
    <vt:vector size="80" baseType="lpstr">
      <vt:lpstr>Arial</vt:lpstr>
      <vt:lpstr>Calibri</vt:lpstr>
      <vt:lpstr>Calibri Light</vt:lpstr>
      <vt:lpstr>Tahoma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Anaí Arias</dc:creator>
  <cp:lastModifiedBy>Daniel Cruz Vazquez</cp:lastModifiedBy>
  <cp:revision>81</cp:revision>
  <dcterms:created xsi:type="dcterms:W3CDTF">2022-06-23T19:10:40Z</dcterms:created>
  <dcterms:modified xsi:type="dcterms:W3CDTF">2026-05-05T23:27:25Z</dcterms:modified>
</cp:coreProperties>
</file>