
<file path=[Content_Types].xml><?xml version="1.0" encoding="utf-8"?>
<Types xmlns="http://schemas.openxmlformats.org/package/2006/content-types">
  <Default Extension="gif" ContentType="image/gif"/>
  <Default Extension="glb" ContentType="model/gltf.binary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6" r:id="rId2"/>
    <p:sldId id="331" r:id="rId3"/>
    <p:sldId id="332" r:id="rId4"/>
    <p:sldId id="333" r:id="rId5"/>
    <p:sldId id="334" r:id="rId6"/>
    <p:sldId id="335" r:id="rId7"/>
    <p:sldId id="342" r:id="rId8"/>
    <p:sldId id="343" r:id="rId9"/>
    <p:sldId id="341" r:id="rId10"/>
    <p:sldId id="344" r:id="rId11"/>
    <p:sldId id="360" r:id="rId12"/>
    <p:sldId id="361" r:id="rId13"/>
    <p:sldId id="362" r:id="rId14"/>
    <p:sldId id="363" r:id="rId15"/>
    <p:sldId id="366" r:id="rId16"/>
    <p:sldId id="345" r:id="rId17"/>
    <p:sldId id="364" r:id="rId18"/>
    <p:sldId id="346" r:id="rId19"/>
    <p:sldId id="365" r:id="rId20"/>
    <p:sldId id="339" r:id="rId21"/>
    <p:sldId id="338" r:id="rId22"/>
    <p:sldId id="340" r:id="rId23"/>
    <p:sldId id="347" r:id="rId24"/>
    <p:sldId id="348" r:id="rId25"/>
    <p:sldId id="350" r:id="rId26"/>
    <p:sldId id="352" r:id="rId27"/>
    <p:sldId id="367" r:id="rId28"/>
    <p:sldId id="353" r:id="rId29"/>
    <p:sldId id="295" r:id="rId30"/>
    <p:sldId id="358" r:id="rId31"/>
    <p:sldId id="357" r:id="rId32"/>
    <p:sldId id="359" r:id="rId3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CC99FF"/>
    <a:srgbClr val="FF99FF"/>
    <a:srgbClr val="66FFCC"/>
    <a:srgbClr val="336699"/>
    <a:srgbClr val="FFCC00"/>
    <a:srgbClr val="8886B0"/>
    <a:srgbClr val="FFFF66"/>
    <a:srgbClr val="66FF99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59" autoAdjust="0"/>
    <p:restoredTop sz="92912" autoAdjust="0"/>
  </p:normalViewPr>
  <p:slideViewPr>
    <p:cSldViewPr snapToGrid="0">
      <p:cViewPr varScale="1">
        <p:scale>
          <a:sx n="74" d="100"/>
          <a:sy n="74" d="100"/>
        </p:scale>
        <p:origin x="250" y="-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716"/>
    </p:cViewPr>
  </p:sorterViewPr>
  <p:notesViewPr>
    <p:cSldViewPr snapToGrid="0">
      <p:cViewPr varScale="1">
        <p:scale>
          <a:sx n="53" d="100"/>
          <a:sy n="53" d="100"/>
        </p:scale>
        <p:origin x="292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ublic\Documents\M&#243;dulo%20II\Destilaci&#243;n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ublic\Documents\M&#243;dulo%20II\Destilaci&#243;n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87079353021497"/>
          <c:y val="3.9359538085513721E-2"/>
          <c:w val="0.83517086058539103"/>
          <c:h val="0.81315179352580935"/>
        </c:manualLayout>
      </c:layout>
      <c:scatterChart>
        <c:scatterStyle val="lineMarker"/>
        <c:varyColors val="0"/>
        <c:ser>
          <c:idx val="1"/>
          <c:order val="0"/>
          <c:tx>
            <c:v>BBDF</c:v>
          </c:tx>
          <c:spPr>
            <a:ln w="95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 w="9525" cap="rnd">
                <a:solidFill>
                  <a:schemeClr val="accent2"/>
                </a:solidFill>
                <a:round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marker>
          <c:xVal>
            <c:numRef>
              <c:f>Hoja1!$A$1:$A$37</c:f>
              <c:numCache>
                <c:formatCode>General</c:formatCode>
                <c:ptCount val="37"/>
                <c:pt idx="1">
                  <c:v>0</c:v>
                </c:pt>
                <c:pt idx="2">
                  <c:v>4</c:v>
                </c:pt>
                <c:pt idx="3">
                  <c:v>8</c:v>
                </c:pt>
                <c:pt idx="4">
                  <c:v>16</c:v>
                </c:pt>
                <c:pt idx="5">
                  <c:v>20</c:v>
                </c:pt>
                <c:pt idx="6">
                  <c:v>26</c:v>
                </c:pt>
                <c:pt idx="7">
                  <c:v>30</c:v>
                </c:pt>
                <c:pt idx="8">
                  <c:v>35</c:v>
                </c:pt>
                <c:pt idx="9">
                  <c:v>40</c:v>
                </c:pt>
                <c:pt idx="10">
                  <c:v>45</c:v>
                </c:pt>
                <c:pt idx="11">
                  <c:v>50</c:v>
                </c:pt>
                <c:pt idx="12">
                  <c:v>55</c:v>
                </c:pt>
                <c:pt idx="13">
                  <c:v>60</c:v>
                </c:pt>
                <c:pt idx="14">
                  <c:v>65</c:v>
                </c:pt>
                <c:pt idx="15">
                  <c:v>70</c:v>
                </c:pt>
                <c:pt idx="16">
                  <c:v>75</c:v>
                </c:pt>
                <c:pt idx="17">
                  <c:v>80</c:v>
                </c:pt>
                <c:pt idx="18">
                  <c:v>85</c:v>
                </c:pt>
                <c:pt idx="19">
                  <c:v>90</c:v>
                </c:pt>
                <c:pt idx="20">
                  <c:v>95</c:v>
                </c:pt>
                <c:pt idx="21">
                  <c:v>100</c:v>
                </c:pt>
                <c:pt idx="22">
                  <c:v>105</c:v>
                </c:pt>
                <c:pt idx="23">
                  <c:v>110</c:v>
                </c:pt>
                <c:pt idx="24">
                  <c:v>115</c:v>
                </c:pt>
                <c:pt idx="25">
                  <c:v>120</c:v>
                </c:pt>
                <c:pt idx="26">
                  <c:v>125</c:v>
                </c:pt>
                <c:pt idx="27">
                  <c:v>130</c:v>
                </c:pt>
                <c:pt idx="28">
                  <c:v>135</c:v>
                </c:pt>
                <c:pt idx="29">
                  <c:v>140</c:v>
                </c:pt>
                <c:pt idx="30">
                  <c:v>145</c:v>
                </c:pt>
                <c:pt idx="31">
                  <c:v>150</c:v>
                </c:pt>
                <c:pt idx="32">
                  <c:v>155</c:v>
                </c:pt>
                <c:pt idx="33">
                  <c:v>160</c:v>
                </c:pt>
                <c:pt idx="34">
                  <c:v>165</c:v>
                </c:pt>
                <c:pt idx="35">
                  <c:v>170</c:v>
                </c:pt>
                <c:pt idx="36">
                  <c:v>175</c:v>
                </c:pt>
              </c:numCache>
            </c:numRef>
          </c:xVal>
          <c:yVal>
            <c:numRef>
              <c:f>Hoja1!$C$1:$C$37</c:f>
              <c:numCache>
                <c:formatCode>General</c:formatCode>
                <c:ptCount val="37"/>
                <c:pt idx="0">
                  <c:v>0</c:v>
                </c:pt>
                <c:pt idx="1">
                  <c:v>18</c:v>
                </c:pt>
                <c:pt idx="2">
                  <c:v>22</c:v>
                </c:pt>
                <c:pt idx="3">
                  <c:v>28</c:v>
                </c:pt>
                <c:pt idx="4">
                  <c:v>39</c:v>
                </c:pt>
                <c:pt idx="5">
                  <c:v>44</c:v>
                </c:pt>
                <c:pt idx="6">
                  <c:v>51</c:v>
                </c:pt>
                <c:pt idx="7">
                  <c:v>57</c:v>
                </c:pt>
                <c:pt idx="8">
                  <c:v>63</c:v>
                </c:pt>
                <c:pt idx="9">
                  <c:v>68</c:v>
                </c:pt>
                <c:pt idx="10">
                  <c:v>73</c:v>
                </c:pt>
                <c:pt idx="11">
                  <c:v>75</c:v>
                </c:pt>
                <c:pt idx="12">
                  <c:v>75</c:v>
                </c:pt>
                <c:pt idx="13">
                  <c:v>75</c:v>
                </c:pt>
                <c:pt idx="14">
                  <c:v>75</c:v>
                </c:pt>
                <c:pt idx="15">
                  <c:v>75</c:v>
                </c:pt>
                <c:pt idx="16">
                  <c:v>75</c:v>
                </c:pt>
                <c:pt idx="17">
                  <c:v>75</c:v>
                </c:pt>
                <c:pt idx="18">
                  <c:v>74</c:v>
                </c:pt>
                <c:pt idx="19">
                  <c:v>75</c:v>
                </c:pt>
                <c:pt idx="20">
                  <c:v>75</c:v>
                </c:pt>
                <c:pt idx="21">
                  <c:v>75</c:v>
                </c:pt>
                <c:pt idx="22">
                  <c:v>75</c:v>
                </c:pt>
                <c:pt idx="23">
                  <c:v>80</c:v>
                </c:pt>
                <c:pt idx="24">
                  <c:v>85</c:v>
                </c:pt>
                <c:pt idx="25">
                  <c:v>90</c:v>
                </c:pt>
                <c:pt idx="26">
                  <c:v>91</c:v>
                </c:pt>
                <c:pt idx="27">
                  <c:v>90</c:v>
                </c:pt>
                <c:pt idx="28">
                  <c:v>91</c:v>
                </c:pt>
                <c:pt idx="29">
                  <c:v>91</c:v>
                </c:pt>
                <c:pt idx="30">
                  <c:v>91</c:v>
                </c:pt>
                <c:pt idx="31">
                  <c:v>91</c:v>
                </c:pt>
                <c:pt idx="32">
                  <c:v>91</c:v>
                </c:pt>
                <c:pt idx="33">
                  <c:v>91</c:v>
                </c:pt>
                <c:pt idx="34">
                  <c:v>91</c:v>
                </c:pt>
                <c:pt idx="35">
                  <c:v>91</c:v>
                </c:pt>
                <c:pt idx="36">
                  <c:v>92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BF85-45C9-BACF-155593BC2B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8500480"/>
        <c:axId val="88506752"/>
      </c:scatterChart>
      <c:valAx>
        <c:axId val="8850048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Volumen (ml)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MX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MX"/>
          </a:p>
        </c:txPr>
        <c:crossAx val="88506752"/>
        <c:crosses val="autoZero"/>
        <c:crossBetween val="midCat"/>
      </c:valAx>
      <c:valAx>
        <c:axId val="885067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 err="1"/>
                  <a:t>Temperatura</a:t>
                </a:r>
                <a:r>
                  <a:rPr lang="en-US" dirty="0"/>
                  <a:t> (°C)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MX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MX"/>
          </a:p>
        </c:txPr>
        <c:crossAx val="8850048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MX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87072147368655"/>
          <c:y val="2.0890474555724868E-2"/>
          <c:w val="0.83517086058539103"/>
          <c:h val="0.81315179352580935"/>
        </c:manualLayout>
      </c:layout>
      <c:scatterChart>
        <c:scatterStyle val="lineMarker"/>
        <c:varyColors val="0"/>
        <c:ser>
          <c:idx val="0"/>
          <c:order val="0"/>
          <c:tx>
            <c:v>BATIJ</c:v>
          </c:tx>
          <c:spPr>
            <a:ln w="9525" cap="rnd">
              <a:solidFill>
                <a:schemeClr val="accent1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 w="9525" cap="rnd">
                <a:solidFill>
                  <a:schemeClr val="accent1"/>
                </a:solidFill>
                <a:round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marker>
          <c:xVal>
            <c:numRef>
              <c:f>Hoja1!$A$1:$A$37</c:f>
              <c:numCache>
                <c:formatCode>General</c:formatCode>
                <c:ptCount val="37"/>
                <c:pt idx="1">
                  <c:v>0</c:v>
                </c:pt>
                <c:pt idx="2">
                  <c:v>4</c:v>
                </c:pt>
                <c:pt idx="3">
                  <c:v>8</c:v>
                </c:pt>
                <c:pt idx="4">
                  <c:v>16</c:v>
                </c:pt>
                <c:pt idx="5">
                  <c:v>20</c:v>
                </c:pt>
                <c:pt idx="6">
                  <c:v>26</c:v>
                </c:pt>
                <c:pt idx="7">
                  <c:v>30</c:v>
                </c:pt>
                <c:pt idx="8">
                  <c:v>35</c:v>
                </c:pt>
                <c:pt idx="9">
                  <c:v>40</c:v>
                </c:pt>
                <c:pt idx="10">
                  <c:v>45</c:v>
                </c:pt>
                <c:pt idx="11">
                  <c:v>50</c:v>
                </c:pt>
                <c:pt idx="12">
                  <c:v>55</c:v>
                </c:pt>
                <c:pt idx="13">
                  <c:v>60</c:v>
                </c:pt>
                <c:pt idx="14">
                  <c:v>65</c:v>
                </c:pt>
                <c:pt idx="15">
                  <c:v>70</c:v>
                </c:pt>
                <c:pt idx="16">
                  <c:v>75</c:v>
                </c:pt>
                <c:pt idx="17">
                  <c:v>80</c:v>
                </c:pt>
                <c:pt idx="18">
                  <c:v>85</c:v>
                </c:pt>
                <c:pt idx="19">
                  <c:v>90</c:v>
                </c:pt>
                <c:pt idx="20">
                  <c:v>95</c:v>
                </c:pt>
                <c:pt idx="21">
                  <c:v>100</c:v>
                </c:pt>
                <c:pt idx="22">
                  <c:v>105</c:v>
                </c:pt>
                <c:pt idx="23">
                  <c:v>110</c:v>
                </c:pt>
                <c:pt idx="24">
                  <c:v>115</c:v>
                </c:pt>
                <c:pt idx="25">
                  <c:v>120</c:v>
                </c:pt>
                <c:pt idx="26">
                  <c:v>125</c:v>
                </c:pt>
                <c:pt idx="27">
                  <c:v>130</c:v>
                </c:pt>
                <c:pt idx="28">
                  <c:v>135</c:v>
                </c:pt>
                <c:pt idx="29">
                  <c:v>140</c:v>
                </c:pt>
                <c:pt idx="30">
                  <c:v>145</c:v>
                </c:pt>
                <c:pt idx="31">
                  <c:v>150</c:v>
                </c:pt>
                <c:pt idx="32">
                  <c:v>155</c:v>
                </c:pt>
                <c:pt idx="33">
                  <c:v>160</c:v>
                </c:pt>
                <c:pt idx="34">
                  <c:v>165</c:v>
                </c:pt>
                <c:pt idx="35">
                  <c:v>170</c:v>
                </c:pt>
                <c:pt idx="36">
                  <c:v>175</c:v>
                </c:pt>
              </c:numCache>
            </c:numRef>
          </c:xVal>
          <c:yVal>
            <c:numRef>
              <c:f>Hoja1!$B$1:$B$37</c:f>
              <c:numCache>
                <c:formatCode>General</c:formatCode>
                <c:ptCount val="37"/>
                <c:pt idx="0">
                  <c:v>0</c:v>
                </c:pt>
                <c:pt idx="1">
                  <c:v>24</c:v>
                </c:pt>
                <c:pt idx="2">
                  <c:v>29</c:v>
                </c:pt>
                <c:pt idx="3">
                  <c:v>35</c:v>
                </c:pt>
                <c:pt idx="4">
                  <c:v>45</c:v>
                </c:pt>
                <c:pt idx="5">
                  <c:v>50</c:v>
                </c:pt>
                <c:pt idx="6">
                  <c:v>58</c:v>
                </c:pt>
                <c:pt idx="7">
                  <c:v>64</c:v>
                </c:pt>
                <c:pt idx="8">
                  <c:v>65</c:v>
                </c:pt>
                <c:pt idx="9">
                  <c:v>64</c:v>
                </c:pt>
                <c:pt idx="10">
                  <c:v>65</c:v>
                </c:pt>
                <c:pt idx="11">
                  <c:v>64</c:v>
                </c:pt>
                <c:pt idx="12">
                  <c:v>65</c:v>
                </c:pt>
                <c:pt idx="13">
                  <c:v>77</c:v>
                </c:pt>
                <c:pt idx="14">
                  <c:v>77</c:v>
                </c:pt>
                <c:pt idx="15">
                  <c:v>78</c:v>
                </c:pt>
                <c:pt idx="16">
                  <c:v>77</c:v>
                </c:pt>
                <c:pt idx="17">
                  <c:v>78</c:v>
                </c:pt>
                <c:pt idx="18">
                  <c:v>77</c:v>
                </c:pt>
                <c:pt idx="19">
                  <c:v>78</c:v>
                </c:pt>
                <c:pt idx="20">
                  <c:v>79</c:v>
                </c:pt>
                <c:pt idx="21">
                  <c:v>80</c:v>
                </c:pt>
                <c:pt idx="22">
                  <c:v>90</c:v>
                </c:pt>
                <c:pt idx="23">
                  <c:v>90</c:v>
                </c:pt>
                <c:pt idx="24">
                  <c:v>90</c:v>
                </c:pt>
                <c:pt idx="25">
                  <c:v>91</c:v>
                </c:pt>
                <c:pt idx="26">
                  <c:v>91</c:v>
                </c:pt>
                <c:pt idx="27">
                  <c:v>90</c:v>
                </c:pt>
                <c:pt idx="28">
                  <c:v>91</c:v>
                </c:pt>
                <c:pt idx="29">
                  <c:v>92</c:v>
                </c:pt>
                <c:pt idx="30">
                  <c:v>91</c:v>
                </c:pt>
                <c:pt idx="31">
                  <c:v>92</c:v>
                </c:pt>
                <c:pt idx="32">
                  <c:v>91</c:v>
                </c:pt>
                <c:pt idx="33">
                  <c:v>92</c:v>
                </c:pt>
                <c:pt idx="34">
                  <c:v>90</c:v>
                </c:pt>
                <c:pt idx="35">
                  <c:v>91</c:v>
                </c:pt>
                <c:pt idx="36">
                  <c:v>91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56A3-4E13-AC09-54EFFE41E41E}"/>
            </c:ext>
          </c:extLst>
        </c:ser>
        <c:ser>
          <c:idx val="1"/>
          <c:order val="1"/>
          <c:tx>
            <c:v>BBDF</c:v>
          </c:tx>
          <c:spPr>
            <a:ln w="9525" cap="rnd">
              <a:solidFill>
                <a:schemeClr val="accent2"/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 w="9525" cap="rnd">
                <a:solidFill>
                  <a:schemeClr val="accent2"/>
                </a:solidFill>
                <a:round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marker>
          <c:xVal>
            <c:numRef>
              <c:f>Hoja1!$A$1:$A$37</c:f>
              <c:numCache>
                <c:formatCode>General</c:formatCode>
                <c:ptCount val="37"/>
                <c:pt idx="1">
                  <c:v>0</c:v>
                </c:pt>
                <c:pt idx="2">
                  <c:v>4</c:v>
                </c:pt>
                <c:pt idx="3">
                  <c:v>8</c:v>
                </c:pt>
                <c:pt idx="4">
                  <c:v>16</c:v>
                </c:pt>
                <c:pt idx="5">
                  <c:v>20</c:v>
                </c:pt>
                <c:pt idx="6">
                  <c:v>26</c:v>
                </c:pt>
                <c:pt idx="7">
                  <c:v>30</c:v>
                </c:pt>
                <c:pt idx="8">
                  <c:v>35</c:v>
                </c:pt>
                <c:pt idx="9">
                  <c:v>40</c:v>
                </c:pt>
                <c:pt idx="10">
                  <c:v>45</c:v>
                </c:pt>
                <c:pt idx="11">
                  <c:v>50</c:v>
                </c:pt>
                <c:pt idx="12">
                  <c:v>55</c:v>
                </c:pt>
                <c:pt idx="13">
                  <c:v>60</c:v>
                </c:pt>
                <c:pt idx="14">
                  <c:v>65</c:v>
                </c:pt>
                <c:pt idx="15">
                  <c:v>70</c:v>
                </c:pt>
                <c:pt idx="16">
                  <c:v>75</c:v>
                </c:pt>
                <c:pt idx="17">
                  <c:v>80</c:v>
                </c:pt>
                <c:pt idx="18">
                  <c:v>85</c:v>
                </c:pt>
                <c:pt idx="19">
                  <c:v>90</c:v>
                </c:pt>
                <c:pt idx="20">
                  <c:v>95</c:v>
                </c:pt>
                <c:pt idx="21">
                  <c:v>100</c:v>
                </c:pt>
                <c:pt idx="22">
                  <c:v>105</c:v>
                </c:pt>
                <c:pt idx="23">
                  <c:v>110</c:v>
                </c:pt>
                <c:pt idx="24">
                  <c:v>115</c:v>
                </c:pt>
                <c:pt idx="25">
                  <c:v>120</c:v>
                </c:pt>
                <c:pt idx="26">
                  <c:v>125</c:v>
                </c:pt>
                <c:pt idx="27">
                  <c:v>130</c:v>
                </c:pt>
                <c:pt idx="28">
                  <c:v>135</c:v>
                </c:pt>
                <c:pt idx="29">
                  <c:v>140</c:v>
                </c:pt>
                <c:pt idx="30">
                  <c:v>145</c:v>
                </c:pt>
                <c:pt idx="31">
                  <c:v>150</c:v>
                </c:pt>
                <c:pt idx="32">
                  <c:v>155</c:v>
                </c:pt>
                <c:pt idx="33">
                  <c:v>160</c:v>
                </c:pt>
                <c:pt idx="34">
                  <c:v>165</c:v>
                </c:pt>
                <c:pt idx="35">
                  <c:v>170</c:v>
                </c:pt>
                <c:pt idx="36">
                  <c:v>175</c:v>
                </c:pt>
              </c:numCache>
            </c:numRef>
          </c:xVal>
          <c:yVal>
            <c:numRef>
              <c:f>Hoja1!$C$1:$C$37</c:f>
              <c:numCache>
                <c:formatCode>General</c:formatCode>
                <c:ptCount val="37"/>
                <c:pt idx="0">
                  <c:v>0</c:v>
                </c:pt>
                <c:pt idx="1">
                  <c:v>18</c:v>
                </c:pt>
                <c:pt idx="2">
                  <c:v>22</c:v>
                </c:pt>
                <c:pt idx="3">
                  <c:v>28</c:v>
                </c:pt>
                <c:pt idx="4">
                  <c:v>39</c:v>
                </c:pt>
                <c:pt idx="5">
                  <c:v>44</c:v>
                </c:pt>
                <c:pt idx="6">
                  <c:v>51</c:v>
                </c:pt>
                <c:pt idx="7">
                  <c:v>57</c:v>
                </c:pt>
                <c:pt idx="8">
                  <c:v>63</c:v>
                </c:pt>
                <c:pt idx="9">
                  <c:v>68</c:v>
                </c:pt>
                <c:pt idx="10">
                  <c:v>73</c:v>
                </c:pt>
                <c:pt idx="11">
                  <c:v>75</c:v>
                </c:pt>
                <c:pt idx="12">
                  <c:v>75</c:v>
                </c:pt>
                <c:pt idx="13">
                  <c:v>75</c:v>
                </c:pt>
                <c:pt idx="14">
                  <c:v>75</c:v>
                </c:pt>
                <c:pt idx="15">
                  <c:v>75</c:v>
                </c:pt>
                <c:pt idx="16">
                  <c:v>75</c:v>
                </c:pt>
                <c:pt idx="17">
                  <c:v>75</c:v>
                </c:pt>
                <c:pt idx="18">
                  <c:v>74</c:v>
                </c:pt>
                <c:pt idx="19">
                  <c:v>75</c:v>
                </c:pt>
                <c:pt idx="20">
                  <c:v>75</c:v>
                </c:pt>
                <c:pt idx="21">
                  <c:v>75</c:v>
                </c:pt>
                <c:pt idx="22">
                  <c:v>75</c:v>
                </c:pt>
                <c:pt idx="23">
                  <c:v>80</c:v>
                </c:pt>
                <c:pt idx="24">
                  <c:v>85</c:v>
                </c:pt>
                <c:pt idx="25">
                  <c:v>90</c:v>
                </c:pt>
                <c:pt idx="26">
                  <c:v>91</c:v>
                </c:pt>
                <c:pt idx="27">
                  <c:v>90</c:v>
                </c:pt>
                <c:pt idx="28">
                  <c:v>91</c:v>
                </c:pt>
                <c:pt idx="29">
                  <c:v>91</c:v>
                </c:pt>
                <c:pt idx="30">
                  <c:v>91</c:v>
                </c:pt>
                <c:pt idx="31">
                  <c:v>91</c:v>
                </c:pt>
                <c:pt idx="32">
                  <c:v>91</c:v>
                </c:pt>
                <c:pt idx="33">
                  <c:v>91</c:v>
                </c:pt>
                <c:pt idx="34">
                  <c:v>91</c:v>
                </c:pt>
                <c:pt idx="35">
                  <c:v>91</c:v>
                </c:pt>
                <c:pt idx="36">
                  <c:v>92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56A3-4E13-AC09-54EFFE41E4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8500480"/>
        <c:axId val="88506752"/>
      </c:scatterChart>
      <c:valAx>
        <c:axId val="8850048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Volumen (ml)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MX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MX"/>
          </a:p>
        </c:txPr>
        <c:crossAx val="88506752"/>
        <c:crosses val="autoZero"/>
        <c:crossBetween val="midCat"/>
      </c:valAx>
      <c:valAx>
        <c:axId val="885067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dirty="0" err="1"/>
                  <a:t>Temperatura</a:t>
                </a:r>
                <a:r>
                  <a:rPr lang="en-US" dirty="0"/>
                  <a:t> (°C)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s-MX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MX"/>
          </a:p>
        </c:txPr>
        <c:crossAx val="8850048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3002639195844601"/>
          <c:y val="0.92467148945665945"/>
          <c:w val="0.21368427252431652"/>
          <c:h val="6.053729610543830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MX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MX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A08C94-2F4F-4ABE-B7B5-FEA4061878C5}" type="doc">
      <dgm:prSet loTypeId="urn:microsoft.com/office/officeart/2005/8/layout/pList1" loCatId="list" qsTypeId="urn:microsoft.com/office/officeart/2005/8/quickstyle/simple1" qsCatId="simple" csTypeId="urn:microsoft.com/office/officeart/2005/8/colors/accent0_3" csCatId="mainScheme" phldr="1"/>
      <dgm:spPr/>
    </dgm:pt>
    <dgm:pt modelId="{54976E86-9731-4681-A721-58F0D47BB5B2}">
      <dgm:prSet phldrT="[Texto]" custT="1"/>
      <dgm:spPr/>
      <dgm:t>
        <a:bodyPr/>
        <a:lstStyle/>
        <a:p>
          <a:pPr>
            <a:buNone/>
          </a:pPr>
          <a:r>
            <a:rPr lang="es-MX" sz="2400" dirty="0">
              <a:solidFill>
                <a:schemeClr val="tx2">
                  <a:lumMod val="75000"/>
                </a:schemeClr>
              </a:solidFill>
            </a:rPr>
            <a:t>En el laboratorio, es importante que aprendas cómo instalar el equipo de destilación simple para separar las sustancias de una mezcla. </a:t>
          </a:r>
        </a:p>
      </dgm:t>
    </dgm:pt>
    <dgm:pt modelId="{264C9121-CE81-493D-B0F6-D2EEF87417E4}" type="parTrans" cxnId="{F8B090BF-518D-4CC4-9221-D9B44F17BE2F}">
      <dgm:prSet/>
      <dgm:spPr/>
      <dgm:t>
        <a:bodyPr/>
        <a:lstStyle/>
        <a:p>
          <a:endParaRPr lang="es-MX" sz="2800">
            <a:solidFill>
              <a:schemeClr val="tx2">
                <a:lumMod val="75000"/>
              </a:schemeClr>
            </a:solidFill>
          </a:endParaRPr>
        </a:p>
      </dgm:t>
    </dgm:pt>
    <dgm:pt modelId="{4F51BD88-19C7-4D1F-BEF6-1FB91AF28C70}" type="sibTrans" cxnId="{F8B090BF-518D-4CC4-9221-D9B44F17BE2F}">
      <dgm:prSet/>
      <dgm:spPr/>
      <dgm:t>
        <a:bodyPr/>
        <a:lstStyle/>
        <a:p>
          <a:endParaRPr lang="es-MX" sz="2800">
            <a:solidFill>
              <a:schemeClr val="tx2">
                <a:lumMod val="75000"/>
              </a:schemeClr>
            </a:solidFill>
          </a:endParaRPr>
        </a:p>
      </dgm:t>
    </dgm:pt>
    <dgm:pt modelId="{4765C5F9-9B99-4CE3-BB05-A6BC0B3CFC1F}">
      <dgm:prSet phldrT="[Texto]" custT="1"/>
      <dgm:spPr/>
      <dgm:t>
        <a:bodyPr/>
        <a:lstStyle/>
        <a:p>
          <a:pPr>
            <a:buNone/>
          </a:pPr>
          <a:r>
            <a:rPr lang="es-MX" sz="2400" dirty="0">
              <a:solidFill>
                <a:schemeClr val="tx2">
                  <a:lumMod val="75000"/>
                </a:schemeClr>
              </a:solidFill>
            </a:rPr>
            <a:t>También debes identificar los materiales de laboratorio e implementar las normas de seguridad e higiene. </a:t>
          </a:r>
        </a:p>
      </dgm:t>
    </dgm:pt>
    <dgm:pt modelId="{A2A33C17-1737-43EA-BA6D-1FD34AAF2323}" type="parTrans" cxnId="{ABCA792A-42EB-4FF0-A3F1-12FFFB4BE47F}">
      <dgm:prSet/>
      <dgm:spPr/>
      <dgm:t>
        <a:bodyPr/>
        <a:lstStyle/>
        <a:p>
          <a:endParaRPr lang="es-MX" sz="2800">
            <a:solidFill>
              <a:schemeClr val="tx2">
                <a:lumMod val="75000"/>
              </a:schemeClr>
            </a:solidFill>
          </a:endParaRPr>
        </a:p>
      </dgm:t>
    </dgm:pt>
    <dgm:pt modelId="{5B9D3A9D-C149-4971-B7DA-9BB7B5709D57}" type="sibTrans" cxnId="{ABCA792A-42EB-4FF0-A3F1-12FFFB4BE47F}">
      <dgm:prSet/>
      <dgm:spPr/>
      <dgm:t>
        <a:bodyPr/>
        <a:lstStyle/>
        <a:p>
          <a:endParaRPr lang="es-MX" sz="2800">
            <a:solidFill>
              <a:schemeClr val="tx2">
                <a:lumMod val="75000"/>
              </a:schemeClr>
            </a:solidFill>
          </a:endParaRPr>
        </a:p>
      </dgm:t>
    </dgm:pt>
    <dgm:pt modelId="{196BFAFC-5338-450F-B07C-8A6E253F3E87}">
      <dgm:prSet phldrT="[Texto]" custT="1"/>
      <dgm:spPr/>
      <dgm:t>
        <a:bodyPr/>
        <a:lstStyle/>
        <a:p>
          <a:pPr>
            <a:buNone/>
          </a:pPr>
          <a:r>
            <a:rPr lang="es-MX" sz="2400" dirty="0">
              <a:solidFill>
                <a:schemeClr val="tx2">
                  <a:lumMod val="75000"/>
                </a:schemeClr>
              </a:solidFill>
            </a:rPr>
            <a:t>Asimismo, debes corroborar los datos teóricos con los experimentales. </a:t>
          </a:r>
        </a:p>
      </dgm:t>
    </dgm:pt>
    <dgm:pt modelId="{3C4BD46F-0ECA-44E4-86F7-4C590B4741FB}" type="parTrans" cxnId="{3E68A73D-EAB9-4789-8143-80764148CAFA}">
      <dgm:prSet/>
      <dgm:spPr/>
      <dgm:t>
        <a:bodyPr/>
        <a:lstStyle/>
        <a:p>
          <a:endParaRPr lang="es-MX" sz="2800">
            <a:solidFill>
              <a:schemeClr val="tx2">
                <a:lumMod val="75000"/>
              </a:schemeClr>
            </a:solidFill>
          </a:endParaRPr>
        </a:p>
      </dgm:t>
    </dgm:pt>
    <dgm:pt modelId="{42D50A08-C930-44B1-AD26-B72A62092467}" type="sibTrans" cxnId="{3E68A73D-EAB9-4789-8143-80764148CAFA}">
      <dgm:prSet/>
      <dgm:spPr/>
      <dgm:t>
        <a:bodyPr/>
        <a:lstStyle/>
        <a:p>
          <a:endParaRPr lang="es-MX" sz="2800">
            <a:solidFill>
              <a:schemeClr val="tx2">
                <a:lumMod val="75000"/>
              </a:schemeClr>
            </a:solidFill>
          </a:endParaRPr>
        </a:p>
      </dgm:t>
    </dgm:pt>
    <dgm:pt modelId="{28F42E57-B735-4429-9B64-E644D1093298}" type="pres">
      <dgm:prSet presAssocID="{D8A08C94-2F4F-4ABE-B7B5-FEA4061878C5}" presName="Name0" presStyleCnt="0">
        <dgm:presLayoutVars>
          <dgm:dir/>
          <dgm:resizeHandles val="exact"/>
        </dgm:presLayoutVars>
      </dgm:prSet>
      <dgm:spPr/>
    </dgm:pt>
    <dgm:pt modelId="{CF60B811-3715-4F79-9C0B-20DD3BB15F36}" type="pres">
      <dgm:prSet presAssocID="{54976E86-9731-4681-A721-58F0D47BB5B2}" presName="compNode" presStyleCnt="0"/>
      <dgm:spPr/>
    </dgm:pt>
    <dgm:pt modelId="{8B8CC3BA-A315-4EBD-8C6B-DDD9B9518E30}" type="pres">
      <dgm:prSet presAssocID="{54976E86-9731-4681-A721-58F0D47BB5B2}" presName="pictRect" presStyleLbl="node1" presStyleIdx="0" presStyleCnt="3" custLinFactNeighborX="-300" custLinFactNeighborY="-36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cientist"/>
        </a:ext>
      </dgm:extLst>
    </dgm:pt>
    <dgm:pt modelId="{ADFE3726-B4B4-4317-A71A-6211FD6FECE1}" type="pres">
      <dgm:prSet presAssocID="{54976E86-9731-4681-A721-58F0D47BB5B2}" presName="textRect" presStyleLbl="revTx" presStyleIdx="0" presStyleCnt="3">
        <dgm:presLayoutVars>
          <dgm:bulletEnabled val="1"/>
        </dgm:presLayoutVars>
      </dgm:prSet>
      <dgm:spPr/>
    </dgm:pt>
    <dgm:pt modelId="{E618178B-43B5-4D54-BD1B-A1B95983FCC1}" type="pres">
      <dgm:prSet presAssocID="{4F51BD88-19C7-4D1F-BEF6-1FB91AF28C70}" presName="sibTrans" presStyleLbl="sibTrans2D1" presStyleIdx="0" presStyleCnt="0"/>
      <dgm:spPr/>
    </dgm:pt>
    <dgm:pt modelId="{0366FAD2-8510-42DC-8720-7048DE5D78FD}" type="pres">
      <dgm:prSet presAssocID="{4765C5F9-9B99-4CE3-BB05-A6BC0B3CFC1F}" presName="compNode" presStyleCnt="0"/>
      <dgm:spPr/>
    </dgm:pt>
    <dgm:pt modelId="{F99A3CBF-FF50-4138-BF24-310D25D276C9}" type="pres">
      <dgm:prSet presAssocID="{4765C5F9-9B99-4CE3-BB05-A6BC0B3CFC1F}" presName="pict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est tubes"/>
        </a:ext>
      </dgm:extLst>
    </dgm:pt>
    <dgm:pt modelId="{8659E1EE-5290-4448-8A18-BA205F570267}" type="pres">
      <dgm:prSet presAssocID="{4765C5F9-9B99-4CE3-BB05-A6BC0B3CFC1F}" presName="textRect" presStyleLbl="revTx" presStyleIdx="1" presStyleCnt="3">
        <dgm:presLayoutVars>
          <dgm:bulletEnabled val="1"/>
        </dgm:presLayoutVars>
      </dgm:prSet>
      <dgm:spPr/>
    </dgm:pt>
    <dgm:pt modelId="{F9676ADC-B8EA-461B-AB9C-5E86003C6B7B}" type="pres">
      <dgm:prSet presAssocID="{5B9D3A9D-C149-4971-B7DA-9BB7B5709D57}" presName="sibTrans" presStyleLbl="sibTrans2D1" presStyleIdx="0" presStyleCnt="0"/>
      <dgm:spPr/>
    </dgm:pt>
    <dgm:pt modelId="{22285039-5C3F-45E6-8581-7373F077897D}" type="pres">
      <dgm:prSet presAssocID="{196BFAFC-5338-450F-B07C-8A6E253F3E87}" presName="compNode" presStyleCnt="0"/>
      <dgm:spPr/>
    </dgm:pt>
    <dgm:pt modelId="{7EA9C0FA-6B87-4FD4-B7DE-DB8A9226F5D6}" type="pres">
      <dgm:prSet presAssocID="{196BFAFC-5338-450F-B07C-8A6E253F3E87}" presName="pict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ask"/>
        </a:ext>
      </dgm:extLst>
    </dgm:pt>
    <dgm:pt modelId="{CB38A818-4D26-4AD1-A975-95B4862C84C4}" type="pres">
      <dgm:prSet presAssocID="{196BFAFC-5338-450F-B07C-8A6E253F3E87}" presName="textRect" presStyleLbl="revTx" presStyleIdx="2" presStyleCnt="3">
        <dgm:presLayoutVars>
          <dgm:bulletEnabled val="1"/>
        </dgm:presLayoutVars>
      </dgm:prSet>
      <dgm:spPr/>
    </dgm:pt>
  </dgm:ptLst>
  <dgm:cxnLst>
    <dgm:cxn modelId="{38C2B722-ADE1-499C-958B-419F7DB0C611}" type="presOf" srcId="{196BFAFC-5338-450F-B07C-8A6E253F3E87}" destId="{CB38A818-4D26-4AD1-A975-95B4862C84C4}" srcOrd="0" destOrd="0" presId="urn:microsoft.com/office/officeart/2005/8/layout/pList1"/>
    <dgm:cxn modelId="{ABCA792A-42EB-4FF0-A3F1-12FFFB4BE47F}" srcId="{D8A08C94-2F4F-4ABE-B7B5-FEA4061878C5}" destId="{4765C5F9-9B99-4CE3-BB05-A6BC0B3CFC1F}" srcOrd="1" destOrd="0" parTransId="{A2A33C17-1737-43EA-BA6D-1FD34AAF2323}" sibTransId="{5B9D3A9D-C149-4971-B7DA-9BB7B5709D57}"/>
    <dgm:cxn modelId="{3E68A73D-EAB9-4789-8143-80764148CAFA}" srcId="{D8A08C94-2F4F-4ABE-B7B5-FEA4061878C5}" destId="{196BFAFC-5338-450F-B07C-8A6E253F3E87}" srcOrd="2" destOrd="0" parTransId="{3C4BD46F-0ECA-44E4-86F7-4C590B4741FB}" sibTransId="{42D50A08-C930-44B1-AD26-B72A62092467}"/>
    <dgm:cxn modelId="{744B5970-3159-491B-89A2-5BE7698CC1EE}" type="presOf" srcId="{4F51BD88-19C7-4D1F-BEF6-1FB91AF28C70}" destId="{E618178B-43B5-4D54-BD1B-A1B95983FCC1}" srcOrd="0" destOrd="0" presId="urn:microsoft.com/office/officeart/2005/8/layout/pList1"/>
    <dgm:cxn modelId="{EDFE8875-BA08-475E-80A6-F68D19A789C7}" type="presOf" srcId="{D8A08C94-2F4F-4ABE-B7B5-FEA4061878C5}" destId="{28F42E57-B735-4429-9B64-E644D1093298}" srcOrd="0" destOrd="0" presId="urn:microsoft.com/office/officeart/2005/8/layout/pList1"/>
    <dgm:cxn modelId="{712F9C91-EAD9-40FA-AA3E-D9EA7C0D784E}" type="presOf" srcId="{4765C5F9-9B99-4CE3-BB05-A6BC0B3CFC1F}" destId="{8659E1EE-5290-4448-8A18-BA205F570267}" srcOrd="0" destOrd="0" presId="urn:microsoft.com/office/officeart/2005/8/layout/pList1"/>
    <dgm:cxn modelId="{F8B090BF-518D-4CC4-9221-D9B44F17BE2F}" srcId="{D8A08C94-2F4F-4ABE-B7B5-FEA4061878C5}" destId="{54976E86-9731-4681-A721-58F0D47BB5B2}" srcOrd="0" destOrd="0" parTransId="{264C9121-CE81-493D-B0F6-D2EEF87417E4}" sibTransId="{4F51BD88-19C7-4D1F-BEF6-1FB91AF28C70}"/>
    <dgm:cxn modelId="{0E597CDA-ECE8-431A-A471-404595191BB0}" type="presOf" srcId="{54976E86-9731-4681-A721-58F0D47BB5B2}" destId="{ADFE3726-B4B4-4317-A71A-6211FD6FECE1}" srcOrd="0" destOrd="0" presId="urn:microsoft.com/office/officeart/2005/8/layout/pList1"/>
    <dgm:cxn modelId="{05D5A1FD-6453-4642-AC08-EA2703910461}" type="presOf" srcId="{5B9D3A9D-C149-4971-B7DA-9BB7B5709D57}" destId="{F9676ADC-B8EA-461B-AB9C-5E86003C6B7B}" srcOrd="0" destOrd="0" presId="urn:microsoft.com/office/officeart/2005/8/layout/pList1"/>
    <dgm:cxn modelId="{8C10998C-A0FE-4AB6-A5F1-24AC2B69B224}" type="presParOf" srcId="{28F42E57-B735-4429-9B64-E644D1093298}" destId="{CF60B811-3715-4F79-9C0B-20DD3BB15F36}" srcOrd="0" destOrd="0" presId="urn:microsoft.com/office/officeart/2005/8/layout/pList1"/>
    <dgm:cxn modelId="{EB67932B-7783-413A-A09B-9208DD739BD8}" type="presParOf" srcId="{CF60B811-3715-4F79-9C0B-20DD3BB15F36}" destId="{8B8CC3BA-A315-4EBD-8C6B-DDD9B9518E30}" srcOrd="0" destOrd="0" presId="urn:microsoft.com/office/officeart/2005/8/layout/pList1"/>
    <dgm:cxn modelId="{FB0196D7-76F8-4281-97DC-6371321E298E}" type="presParOf" srcId="{CF60B811-3715-4F79-9C0B-20DD3BB15F36}" destId="{ADFE3726-B4B4-4317-A71A-6211FD6FECE1}" srcOrd="1" destOrd="0" presId="urn:microsoft.com/office/officeart/2005/8/layout/pList1"/>
    <dgm:cxn modelId="{00BB472B-F26A-4EAC-88D9-4889F019284F}" type="presParOf" srcId="{28F42E57-B735-4429-9B64-E644D1093298}" destId="{E618178B-43B5-4D54-BD1B-A1B95983FCC1}" srcOrd="1" destOrd="0" presId="urn:microsoft.com/office/officeart/2005/8/layout/pList1"/>
    <dgm:cxn modelId="{1DAEFCCF-A9CF-4D6D-B1D7-562932935DB7}" type="presParOf" srcId="{28F42E57-B735-4429-9B64-E644D1093298}" destId="{0366FAD2-8510-42DC-8720-7048DE5D78FD}" srcOrd="2" destOrd="0" presId="urn:microsoft.com/office/officeart/2005/8/layout/pList1"/>
    <dgm:cxn modelId="{43976EA5-3737-4C96-837B-795DDCA608B3}" type="presParOf" srcId="{0366FAD2-8510-42DC-8720-7048DE5D78FD}" destId="{F99A3CBF-FF50-4138-BF24-310D25D276C9}" srcOrd="0" destOrd="0" presId="urn:microsoft.com/office/officeart/2005/8/layout/pList1"/>
    <dgm:cxn modelId="{61F005FE-5E81-46A2-90DF-CE170760FBC0}" type="presParOf" srcId="{0366FAD2-8510-42DC-8720-7048DE5D78FD}" destId="{8659E1EE-5290-4448-8A18-BA205F570267}" srcOrd="1" destOrd="0" presId="urn:microsoft.com/office/officeart/2005/8/layout/pList1"/>
    <dgm:cxn modelId="{AFCAB44A-719C-4F87-81F7-B78D4934E64D}" type="presParOf" srcId="{28F42E57-B735-4429-9B64-E644D1093298}" destId="{F9676ADC-B8EA-461B-AB9C-5E86003C6B7B}" srcOrd="3" destOrd="0" presId="urn:microsoft.com/office/officeart/2005/8/layout/pList1"/>
    <dgm:cxn modelId="{20764E8A-24CC-45D2-9C22-6A2DCA6FA293}" type="presParOf" srcId="{28F42E57-B735-4429-9B64-E644D1093298}" destId="{22285039-5C3F-45E6-8581-7373F077897D}" srcOrd="4" destOrd="0" presId="urn:microsoft.com/office/officeart/2005/8/layout/pList1"/>
    <dgm:cxn modelId="{114EA862-BFA6-4E7F-88AC-4922CD8A396F}" type="presParOf" srcId="{22285039-5C3F-45E6-8581-7373F077897D}" destId="{7EA9C0FA-6B87-4FD4-B7DE-DB8A9226F5D6}" srcOrd="0" destOrd="0" presId="urn:microsoft.com/office/officeart/2005/8/layout/pList1"/>
    <dgm:cxn modelId="{FC477727-546F-4D83-96D2-B8C65F337A25}" type="presParOf" srcId="{22285039-5C3F-45E6-8581-7373F077897D}" destId="{CB38A818-4D26-4AD1-A975-95B4862C84C4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8CC3BA-A315-4EBD-8C6B-DDD9B9518E30}">
      <dsp:nvSpPr>
        <dsp:cNvPr id="0" name=""/>
        <dsp:cNvSpPr/>
      </dsp:nvSpPr>
      <dsp:spPr>
        <a:xfrm>
          <a:off x="0" y="902632"/>
          <a:ext cx="3392991" cy="2337770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FE3726-B4B4-4317-A71A-6211FD6FECE1}">
      <dsp:nvSpPr>
        <dsp:cNvPr id="0" name=""/>
        <dsp:cNvSpPr/>
      </dsp:nvSpPr>
      <dsp:spPr>
        <a:xfrm>
          <a:off x="2138" y="3248819"/>
          <a:ext cx="3392991" cy="12587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 dirty="0">
              <a:solidFill>
                <a:schemeClr val="tx2">
                  <a:lumMod val="75000"/>
                </a:schemeClr>
              </a:solidFill>
            </a:rPr>
            <a:t>En el laboratorio, es importante que aprendas cómo instalar el equipo de destilación simple para separar las sustancias de una mezcla. </a:t>
          </a:r>
        </a:p>
      </dsp:txBody>
      <dsp:txXfrm>
        <a:off x="2138" y="3248819"/>
        <a:ext cx="3392991" cy="1258799"/>
      </dsp:txXfrm>
    </dsp:sp>
    <dsp:sp modelId="{F99A3CBF-FF50-4138-BF24-310D25D276C9}">
      <dsp:nvSpPr>
        <dsp:cNvPr id="0" name=""/>
        <dsp:cNvSpPr/>
      </dsp:nvSpPr>
      <dsp:spPr>
        <a:xfrm>
          <a:off x="3734571" y="911048"/>
          <a:ext cx="3392991" cy="2337770"/>
        </a:xfrm>
        <a:prstGeom prst="round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59E1EE-5290-4448-8A18-BA205F570267}">
      <dsp:nvSpPr>
        <dsp:cNvPr id="0" name=""/>
        <dsp:cNvSpPr/>
      </dsp:nvSpPr>
      <dsp:spPr>
        <a:xfrm>
          <a:off x="3734571" y="3248819"/>
          <a:ext cx="3392991" cy="12587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 dirty="0">
              <a:solidFill>
                <a:schemeClr val="tx2">
                  <a:lumMod val="75000"/>
                </a:schemeClr>
              </a:solidFill>
            </a:rPr>
            <a:t>También debes identificar los materiales de laboratorio e implementar las normas de seguridad e higiene. </a:t>
          </a:r>
        </a:p>
      </dsp:txBody>
      <dsp:txXfrm>
        <a:off x="3734571" y="3248819"/>
        <a:ext cx="3392991" cy="1258799"/>
      </dsp:txXfrm>
    </dsp:sp>
    <dsp:sp modelId="{7EA9C0FA-6B87-4FD4-B7DE-DB8A9226F5D6}">
      <dsp:nvSpPr>
        <dsp:cNvPr id="0" name=""/>
        <dsp:cNvSpPr/>
      </dsp:nvSpPr>
      <dsp:spPr>
        <a:xfrm>
          <a:off x="7467004" y="911048"/>
          <a:ext cx="3392991" cy="2337770"/>
        </a:xfrm>
        <a:prstGeom prst="round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38A818-4D26-4AD1-A975-95B4862C84C4}">
      <dsp:nvSpPr>
        <dsp:cNvPr id="0" name=""/>
        <dsp:cNvSpPr/>
      </dsp:nvSpPr>
      <dsp:spPr>
        <a:xfrm>
          <a:off x="7467004" y="3248819"/>
          <a:ext cx="3392991" cy="12587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 dirty="0">
              <a:solidFill>
                <a:schemeClr val="tx2">
                  <a:lumMod val="75000"/>
                </a:schemeClr>
              </a:solidFill>
            </a:rPr>
            <a:t>Asimismo, debes corroborar los datos teóricos con los experimentales. </a:t>
          </a:r>
        </a:p>
      </dsp:txBody>
      <dsp:txXfrm>
        <a:off x="7467004" y="3248819"/>
        <a:ext cx="3392991" cy="12587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82A77968-976A-E3F0-2AD7-CA47631072C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6A45FF6-A7B6-792A-63CD-AC392BE23A1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A5DDAB-4D77-4373-A1FB-BBBC21C62FD7}" type="datetimeFigureOut">
              <a:rPr lang="es-MX" smtClean="0"/>
              <a:t>11/03/2026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6E98636-C72B-0C64-BED9-51451758B56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1335B96-1CB3-B54C-6BBC-D544AB9DB2E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B8ABCE-261B-460D-BC98-3D8BC31E82C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122348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AB6323-0512-42BA-AFDA-D96EE4C2FF4E}" type="datetimeFigureOut">
              <a:rPr lang="es-MX" smtClean="0"/>
              <a:t>11/03/2026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FE3826-F71E-4E89-84D1-6A224DCABBE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95894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E3826-F71E-4E89-84D1-6A224DCABBE5}" type="slidenum">
              <a:rPr lang="es-MX" smtClean="0"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222884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E3826-F71E-4E89-84D1-6A224DCABBE5}" type="slidenum">
              <a:rPr lang="es-MX" smtClean="0"/>
              <a:t>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774252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E3826-F71E-4E89-84D1-6A224DCABBE5}" type="slidenum">
              <a:rPr lang="es-MX" smtClean="0"/>
              <a:t>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544927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E3826-F71E-4E89-84D1-6A224DCABBE5}" type="slidenum">
              <a:rPr lang="es-MX" smtClean="0"/>
              <a:t>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731041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E3826-F71E-4E89-84D1-6A224DCABBE5}" type="slidenum">
              <a:rPr lang="es-MX" smtClean="0"/>
              <a:t>13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327282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E3826-F71E-4E89-84D1-6A224DCABBE5}" type="slidenum">
              <a:rPr lang="es-MX" smtClean="0"/>
              <a:t>14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87447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E3826-F71E-4E89-84D1-6A224DCABBE5}" type="slidenum">
              <a:rPr lang="es-MX" smtClean="0"/>
              <a:t>15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280044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E3826-F71E-4E89-84D1-6A224DCABBE5}" type="slidenum">
              <a:rPr lang="es-MX" smtClean="0"/>
              <a:t>19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94763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E3826-F71E-4E89-84D1-6A224DCABBE5}" type="slidenum">
              <a:rPr lang="es-MX" smtClean="0"/>
              <a:t>20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982217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E3826-F71E-4E89-84D1-6A224DCABBE5}" type="slidenum">
              <a:rPr lang="es-MX" smtClean="0"/>
              <a:t>21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933053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E3826-F71E-4E89-84D1-6A224DCABBE5}" type="slidenum">
              <a:rPr lang="es-MX" smtClean="0"/>
              <a:t>22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138777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E3826-F71E-4E89-84D1-6A224DCABBE5}" type="slidenum">
              <a:rPr lang="es-MX" smtClean="0"/>
              <a:t>23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906822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FE3826-F71E-4E89-84D1-6A224DCABBE5}" type="slidenum">
              <a:rPr lang="es-MX" smtClean="0"/>
              <a:t>24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93233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22566A-9DD7-3122-AAFB-564EE69D68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D571A69-6DF7-8B95-C48D-89DF661473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AC7D16-16E7-9152-FC8D-01A5AA56A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B1147-20AF-4502-8795-870E34098C00}" type="datetime1">
              <a:rPr lang="es-MX" smtClean="0"/>
              <a:t>11/03/2026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03176F6-72B5-88EB-C9E3-2B7BD32D8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B11FBF2-EC04-FA48-299A-178C66A8E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97069-6857-4979-A11A-EEB187BEC3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72551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FAC4C1-1D4B-6D38-DE1D-8774DE889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23E6973-6FAC-B215-FF17-32356F2902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91BD4B7-975C-D0EE-4FD5-6EB4C889C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83B25-684B-45D2-9B99-8C86ED314E73}" type="datetime1">
              <a:rPr lang="es-MX" smtClean="0"/>
              <a:t>11/03/2026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A5842C0-6F33-0E99-45C8-76CC013CD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5E9D855-EEFA-B08C-574F-9105461EF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97069-6857-4979-A11A-EEB187BEC3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6479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D96267-2764-7B95-586A-352EB419B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DE3E222-D841-91B0-4CBD-AFD206ECDE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9C60703-A87A-F3C2-BD64-96F7498C3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31494-2974-46CF-BE86-269648485ADE}" type="datetime1">
              <a:rPr lang="es-MX" smtClean="0"/>
              <a:t>11/03/2026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4F83805-4247-F87C-3A02-C190763D6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35B9159-8DBA-B49E-18D8-2340D1178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97069-6857-4979-A11A-EEB187BEC3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57539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DB110C-F689-64B1-EECB-01B09F829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46120E8-5EDA-8E6D-9705-55A3BD8CC9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1464486-20B4-8822-324E-63AD724C91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D5D0C7A-B063-A659-FC00-08DE550E5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95768-ABBF-4942-9F2D-4664ED294449}" type="datetime1">
              <a:rPr lang="es-MX" smtClean="0"/>
              <a:t>11/03/2026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0CA545A-5E63-B7EC-4BFA-CAD6F4957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9A80ABC-71E7-052D-80F0-C8A529B38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97069-6857-4979-A11A-EEB187BEC3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6062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DBB2B4-3B4B-035B-D922-457E21902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14D5E01-399B-ECC9-7F90-A10EBE8D9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191F1C9-5F4A-BBD6-11AD-C9E56A990E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3191AF3-9A09-3F7A-6520-7A31E21FF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21A49CF-2D45-D604-7D46-82BFC52164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545F365-E9D0-2FF1-A85A-E7FEA6095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52977-9057-4A06-AEE9-57E7644646FE}" type="datetime1">
              <a:rPr lang="es-MX" smtClean="0"/>
              <a:t>11/03/2026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0B7C027-ABCE-54F0-76D2-3055C6414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E941900-DDE3-C3E4-0708-96FD72A0B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97069-6857-4979-A11A-EEB187BEC3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71465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D452CD-DF3F-4A07-D5DE-407DE8E10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7525FBA-3C4E-E306-3F54-E7AD238D0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418C0-96DB-4F43-B1ED-B4C8C020A287}" type="datetime1">
              <a:rPr lang="es-MX" smtClean="0"/>
              <a:t>11/03/2026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A7F873C-7FC1-3E55-FDD8-96BD60890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24C873B-6E35-22AE-F8B6-FF7A320D4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97069-6857-4979-A11A-EEB187BEC3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04853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FDB3622-7563-C952-4E04-E565234E9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90C34-24F9-43B4-95B3-6EA095833F2F}" type="datetime1">
              <a:rPr lang="es-MX" smtClean="0"/>
              <a:t>11/03/2026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466A782-80F0-2D36-F7F1-496C2A033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DCB3750-33D1-3600-EC3A-3EC139188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97069-6857-4979-A11A-EEB187BEC3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19479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EA2E29-D575-3BC0-3E4C-B86791D7BE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7525274-71D5-2A9D-EF0B-F7422B2A77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93EC3A0-B9AA-958F-5F3C-1AFE53DB74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4EB78E5-F872-5C40-BCD1-803415114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77911-7B85-4CBC-B6BE-59DAF717573A}" type="datetime1">
              <a:rPr lang="es-MX" smtClean="0"/>
              <a:t>11/03/2026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B51B140-276B-0732-4B9B-CBD7963DA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89DF56F-B0D3-99CB-2959-B9142DB32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97069-6857-4979-A11A-EEB187BEC3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60796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84DFBA-2B4E-5B64-E058-CAF4F2832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D7AD763-5C90-63A0-299E-6200B987F5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63FDF77-2767-CBC1-10CF-62A14790FC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36BAA79-FFB5-0421-2908-19D542481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DA358-D969-48BC-9EF4-32A3B1509E25}" type="datetime1">
              <a:rPr lang="es-MX" smtClean="0"/>
              <a:t>11/03/2026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2F5DB45-30E6-F745-8AC0-BED9CA840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429D499-98F6-3735-7A7F-D45A2FC6C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97069-6857-4979-A11A-EEB187BEC3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88270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3AABF4-DC58-B3E3-8492-2E2449C98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A3616EB-B2E4-C447-5EB2-78636B6677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8DF148-6EBA-7133-29B1-453DCBE00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B26FA-9DDE-4D9E-9142-8F9AB14B96D6}" type="datetime1">
              <a:rPr lang="es-MX" smtClean="0"/>
              <a:t>11/03/2026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5EB334C-149C-091C-E5E7-8398FFB82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556613C-B071-DBFB-27E0-841898CA5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97069-6857-4979-A11A-EEB187BEC3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90322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9538B54-6F3C-8837-4BD7-4770F25D6F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8640C93-0237-A77F-D018-A5653AC524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7C29FE9-0FB2-4A1A-4171-293B995A8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0ACE8-5C30-45AB-B6A9-1ED9A9B7AB3B}" type="datetime1">
              <a:rPr lang="es-MX" smtClean="0"/>
              <a:t>11/03/2026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8202E75-C5B5-1EC7-C534-8043BEE9E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1FD0CA7-BFA7-A6F2-9B66-500BA2991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97069-6857-4979-A11A-EEB187BEC3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64555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EA1F866-4AB7-0E7F-D99D-599D5278C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315D542-9749-A67B-FA2C-CA406B1522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A90E689-8A7A-0D95-6E6B-2113380CC6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1BF3AB-D3F3-4973-9A16-143681789875}" type="datetime1">
              <a:rPr lang="es-MX" smtClean="0"/>
              <a:t>11/03/2026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95603CA-EAEE-8356-D167-C461DC69DC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C0AE232-743A-D740-F202-6580C40266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97069-6857-4979-A11A-EEB187BEC390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3908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image" Target="../media/image2.jpeg"/><Relationship Id="rId7" Type="http://schemas.openxmlformats.org/officeDocument/2006/relationships/slide" Target="slide19.xml"/><Relationship Id="rId12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11" Type="http://schemas.openxmlformats.org/officeDocument/2006/relationships/audio" Target="../media/audio1.wav"/><Relationship Id="rId5" Type="http://schemas.openxmlformats.org/officeDocument/2006/relationships/slide" Target="slide3.xml"/><Relationship Id="rId10" Type="http://schemas.openxmlformats.org/officeDocument/2006/relationships/slide" Target="slide29.xml"/><Relationship Id="rId4" Type="http://schemas.openxmlformats.org/officeDocument/2006/relationships/slide" Target="slide2.xml"/><Relationship Id="rId9" Type="http://schemas.openxmlformats.org/officeDocument/2006/relationships/slide" Target="slide3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1.xml"/><Relationship Id="rId13" Type="http://schemas.openxmlformats.org/officeDocument/2006/relationships/image" Target="../media/image3.png"/><Relationship Id="rId3" Type="http://schemas.openxmlformats.org/officeDocument/2006/relationships/slide" Target="slide1.xml"/><Relationship Id="rId7" Type="http://schemas.openxmlformats.org/officeDocument/2006/relationships/slide" Target="slide26.xml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9.xml"/><Relationship Id="rId11" Type="http://schemas.openxmlformats.org/officeDocument/2006/relationships/image" Target="../media/image4.png"/><Relationship Id="rId5" Type="http://schemas.openxmlformats.org/officeDocument/2006/relationships/slide" Target="slide15.xml"/><Relationship Id="rId10" Type="http://schemas.microsoft.com/office/2017/06/relationships/model3d" Target="../media/model3d1.glb"/><Relationship Id="rId4" Type="http://schemas.openxmlformats.org/officeDocument/2006/relationships/slide" Target="slide3.xml"/><Relationship Id="rId9" Type="http://schemas.openxmlformats.org/officeDocument/2006/relationships/slide" Target="slide29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image" Target="../media/image3.png"/><Relationship Id="rId3" Type="http://schemas.openxmlformats.org/officeDocument/2006/relationships/slide" Target="slide2.xml"/><Relationship Id="rId7" Type="http://schemas.openxmlformats.org/officeDocument/2006/relationships/slide" Target="slide31.xml"/><Relationship Id="rId12" Type="http://schemas.openxmlformats.org/officeDocument/2006/relationships/slide" Target="slide1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6.xml"/><Relationship Id="rId11" Type="http://schemas.openxmlformats.org/officeDocument/2006/relationships/audio" Target="../media/audio1.wav"/><Relationship Id="rId5" Type="http://schemas.openxmlformats.org/officeDocument/2006/relationships/slide" Target="slide15.xml"/><Relationship Id="rId10" Type="http://schemas.microsoft.com/office/2007/relationships/hdphoto" Target="../media/hdphoto1.wdp"/><Relationship Id="rId4" Type="http://schemas.openxmlformats.org/officeDocument/2006/relationships/slide" Target="slide4.xml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13" Type="http://schemas.openxmlformats.org/officeDocument/2006/relationships/image" Target="../media/image8.png"/><Relationship Id="rId3" Type="http://schemas.openxmlformats.org/officeDocument/2006/relationships/slide" Target="slide5.xml"/><Relationship Id="rId7" Type="http://schemas.openxmlformats.org/officeDocument/2006/relationships/slide" Target="slide19.xml"/><Relationship Id="rId12" Type="http://schemas.openxmlformats.org/officeDocument/2006/relationships/hyperlink" Target="https://www.revistas.unam.mx/index.php/req/article/view/66669/58567" TargetMode="External"/><Relationship Id="rId1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6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hyperlink" Target="http://www.revistas.unam.mx/index.php/req/article/view/66669/58567" TargetMode="External"/><Relationship Id="rId5" Type="http://schemas.openxmlformats.org/officeDocument/2006/relationships/image" Target="../media/image7.jpg"/><Relationship Id="rId15" Type="http://schemas.openxmlformats.org/officeDocument/2006/relationships/audio" Target="../media/audio1.wav"/><Relationship Id="rId10" Type="http://schemas.openxmlformats.org/officeDocument/2006/relationships/slide" Target="slide29.xml"/><Relationship Id="rId4" Type="http://schemas.openxmlformats.org/officeDocument/2006/relationships/image" Target="../media/image6.jpeg"/><Relationship Id="rId9" Type="http://schemas.openxmlformats.org/officeDocument/2006/relationships/slide" Target="slide31.xml"/><Relationship Id="rId14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13" Type="http://schemas.openxmlformats.org/officeDocument/2006/relationships/audio" Target="../media/audio1.wav"/><Relationship Id="rId3" Type="http://schemas.openxmlformats.org/officeDocument/2006/relationships/image" Target="../media/image5.png"/><Relationship Id="rId7" Type="http://schemas.openxmlformats.org/officeDocument/2006/relationships/slide" Target="slide19.xml"/><Relationship Id="rId12" Type="http://schemas.openxmlformats.org/officeDocument/2006/relationships/image" Target="../media/image10.png"/><Relationship Id="rId2" Type="http://schemas.openxmlformats.org/officeDocument/2006/relationships/slide" Target="slide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11" Type="http://schemas.microsoft.com/office/2017/06/relationships/model3d" Target="../media/model3d2.glb"/><Relationship Id="rId5" Type="http://schemas.openxmlformats.org/officeDocument/2006/relationships/slide" Target="slide2.xml"/><Relationship Id="rId15" Type="http://schemas.openxmlformats.org/officeDocument/2006/relationships/image" Target="../media/image3.png"/><Relationship Id="rId10" Type="http://schemas.openxmlformats.org/officeDocument/2006/relationships/slide" Target="slide29.xml"/><Relationship Id="rId4" Type="http://schemas.microsoft.com/office/2007/relationships/hdphoto" Target="../media/hdphoto1.wdp"/><Relationship Id="rId9" Type="http://schemas.openxmlformats.org/officeDocument/2006/relationships/slide" Target="slide31.xml"/><Relationship Id="rId1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13" Type="http://schemas.openxmlformats.org/officeDocument/2006/relationships/slide" Target="slide5.xml"/><Relationship Id="rId3" Type="http://schemas.openxmlformats.org/officeDocument/2006/relationships/image" Target="../media/image11.jpg"/><Relationship Id="rId7" Type="http://schemas.openxmlformats.org/officeDocument/2006/relationships/slide" Target="slide15.xml"/><Relationship Id="rId12" Type="http://schemas.openxmlformats.org/officeDocument/2006/relationships/audio" Target="../media/audio1.wav"/><Relationship Id="rId2" Type="http://schemas.openxmlformats.org/officeDocument/2006/relationships/slide" Target="slide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11" Type="http://schemas.openxmlformats.org/officeDocument/2006/relationships/slide" Target="slide29.xml"/><Relationship Id="rId5" Type="http://schemas.openxmlformats.org/officeDocument/2006/relationships/image" Target="../media/image13.jpg"/><Relationship Id="rId10" Type="http://schemas.openxmlformats.org/officeDocument/2006/relationships/slide" Target="slide31.xml"/><Relationship Id="rId4" Type="http://schemas.openxmlformats.org/officeDocument/2006/relationships/image" Target="../media/image12.jpg"/><Relationship Id="rId9" Type="http://schemas.openxmlformats.org/officeDocument/2006/relationships/slide" Target="slide26.xml"/><Relationship Id="rId1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13" Type="http://schemas.openxmlformats.org/officeDocument/2006/relationships/image" Target="../media/image15.png"/><Relationship Id="rId3" Type="http://schemas.openxmlformats.org/officeDocument/2006/relationships/slideLayout" Target="../slideLayouts/slideLayout1.xml"/><Relationship Id="rId7" Type="http://schemas.openxmlformats.org/officeDocument/2006/relationships/slide" Target="slide15.xml"/><Relationship Id="rId12" Type="http://schemas.openxmlformats.org/officeDocument/2006/relationships/image" Target="../media/image14.png"/><Relationship Id="rId17" Type="http://schemas.openxmlformats.org/officeDocument/2006/relationships/image" Target="../media/image3.png"/><Relationship Id="rId2" Type="http://schemas.openxmlformats.org/officeDocument/2006/relationships/video" Target="../media/media1.mp4"/><Relationship Id="rId16" Type="http://schemas.openxmlformats.org/officeDocument/2006/relationships/slide" Target="slide6.xml"/><Relationship Id="rId1" Type="http://schemas.microsoft.com/office/2007/relationships/media" Target="../media/media1.mp4"/><Relationship Id="rId6" Type="http://schemas.openxmlformats.org/officeDocument/2006/relationships/slide" Target="slide8.xml"/><Relationship Id="rId11" Type="http://schemas.openxmlformats.org/officeDocument/2006/relationships/slide" Target="slide29.xml"/><Relationship Id="rId5" Type="http://schemas.openxmlformats.org/officeDocument/2006/relationships/slide" Target="slide2.xml"/><Relationship Id="rId15" Type="http://schemas.openxmlformats.org/officeDocument/2006/relationships/audio" Target="../media/audio1.wav"/><Relationship Id="rId10" Type="http://schemas.openxmlformats.org/officeDocument/2006/relationships/slide" Target="slide31.xml"/><Relationship Id="rId4" Type="http://schemas.openxmlformats.org/officeDocument/2006/relationships/notesSlide" Target="../notesSlides/notesSlide3.xml"/><Relationship Id="rId9" Type="http://schemas.openxmlformats.org/officeDocument/2006/relationships/slide" Target="slide26.xml"/><Relationship Id="rId14" Type="http://schemas.openxmlformats.org/officeDocument/2006/relationships/image" Target="../media/image16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3" Type="http://schemas.openxmlformats.org/officeDocument/2006/relationships/slide" Target="slide9.xml"/><Relationship Id="rId7" Type="http://schemas.openxmlformats.org/officeDocument/2006/relationships/slide" Target="slide3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6.xml"/><Relationship Id="rId11" Type="http://schemas.openxmlformats.org/officeDocument/2006/relationships/image" Target="../media/image3.png"/><Relationship Id="rId5" Type="http://schemas.openxmlformats.org/officeDocument/2006/relationships/slide" Target="slide19.xml"/><Relationship Id="rId10" Type="http://schemas.openxmlformats.org/officeDocument/2006/relationships/slide" Target="slide7.xml"/><Relationship Id="rId4" Type="http://schemas.openxmlformats.org/officeDocument/2006/relationships/slide" Target="slide15.xml"/><Relationship Id="rId9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13" Type="http://schemas.openxmlformats.org/officeDocument/2006/relationships/slide" Target="slide8.xml"/><Relationship Id="rId3" Type="http://schemas.openxmlformats.org/officeDocument/2006/relationships/slide" Target="slide31.xml"/><Relationship Id="rId7" Type="http://schemas.openxmlformats.org/officeDocument/2006/relationships/slide" Target="slide19.xml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11" Type="http://schemas.openxmlformats.org/officeDocument/2006/relationships/image" Target="../media/image17.png"/><Relationship Id="rId5" Type="http://schemas.openxmlformats.org/officeDocument/2006/relationships/slide" Target="slide10.xml"/><Relationship Id="rId10" Type="http://schemas.microsoft.com/office/2017/06/relationships/model3d" Target="../media/model3d2.glb"/><Relationship Id="rId4" Type="http://schemas.openxmlformats.org/officeDocument/2006/relationships/slide" Target="slide2.xml"/><Relationship Id="rId9" Type="http://schemas.openxmlformats.org/officeDocument/2006/relationships/slide" Target="slide29.xml"/><Relationship Id="rId1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3" Type="http://schemas.openxmlformats.org/officeDocument/2006/relationships/slide" Target="slide11.xml"/><Relationship Id="rId7" Type="http://schemas.openxmlformats.org/officeDocument/2006/relationships/slide" Target="slide31.xml"/><Relationship Id="rId12" Type="http://schemas.openxmlformats.org/officeDocument/2006/relationships/hyperlink" Target="https://2012books.lardbucket.org/books/principles-of-general-chemistry-v1.0/" TargetMode="Externa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6.xml"/><Relationship Id="rId11" Type="http://schemas.openxmlformats.org/officeDocument/2006/relationships/slide" Target="slide9.xml"/><Relationship Id="rId5" Type="http://schemas.openxmlformats.org/officeDocument/2006/relationships/slide" Target="slide19.xml"/><Relationship Id="rId10" Type="http://schemas.openxmlformats.org/officeDocument/2006/relationships/audio" Target="../media/audio1.wav"/><Relationship Id="rId4" Type="http://schemas.openxmlformats.org/officeDocument/2006/relationships/slide" Target="slide15.xml"/><Relationship Id="rId9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10.xml"/><Relationship Id="rId3" Type="http://schemas.openxmlformats.org/officeDocument/2006/relationships/slide" Target="slide12.xml"/><Relationship Id="rId7" Type="http://schemas.openxmlformats.org/officeDocument/2006/relationships/slide" Target="slide31.xml"/><Relationship Id="rId12" Type="http://schemas.openxmlformats.org/officeDocument/2006/relationships/audio" Target="../media/audio1.wav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6.xml"/><Relationship Id="rId11" Type="http://schemas.openxmlformats.org/officeDocument/2006/relationships/image" Target="../media/image20.png"/><Relationship Id="rId5" Type="http://schemas.openxmlformats.org/officeDocument/2006/relationships/slide" Target="slide19.xml"/><Relationship Id="rId10" Type="http://schemas.microsoft.com/office/2017/06/relationships/model3d" Target="../media/model3d2.glb"/><Relationship Id="rId4" Type="http://schemas.openxmlformats.org/officeDocument/2006/relationships/slide" Target="slide15.xml"/><Relationship Id="rId9" Type="http://schemas.openxmlformats.org/officeDocument/2006/relationships/image" Target="../media/image19.jpg"/><Relationship Id="rId1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microsoft.com/office/2017/06/relationships/model3d" Target="../media/model3d5.glb"/><Relationship Id="rId3" Type="http://schemas.openxmlformats.org/officeDocument/2006/relationships/slide" Target="slide13.xml"/><Relationship Id="rId7" Type="http://schemas.openxmlformats.org/officeDocument/2006/relationships/slide" Target="slide31.xml"/><Relationship Id="rId12" Type="http://schemas.openxmlformats.org/officeDocument/2006/relationships/image" Target="../media/image22.png"/><Relationship Id="rId17" Type="http://schemas.openxmlformats.org/officeDocument/2006/relationships/image" Target="../media/image3.png"/><Relationship Id="rId2" Type="http://schemas.openxmlformats.org/officeDocument/2006/relationships/slide" Target="slide2.xml"/><Relationship Id="rId16" Type="http://schemas.openxmlformats.org/officeDocument/2006/relationships/slide" Target="slide1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6.xml"/><Relationship Id="rId11" Type="http://schemas.microsoft.com/office/2017/06/relationships/model3d" Target="../media/model3d4.glb"/><Relationship Id="rId5" Type="http://schemas.openxmlformats.org/officeDocument/2006/relationships/slide" Target="slide19.xml"/><Relationship Id="rId15" Type="http://schemas.openxmlformats.org/officeDocument/2006/relationships/audio" Target="../media/audio1.wav"/><Relationship Id="rId10" Type="http://schemas.openxmlformats.org/officeDocument/2006/relationships/image" Target="../media/image21.png"/><Relationship Id="rId4" Type="http://schemas.openxmlformats.org/officeDocument/2006/relationships/slide" Target="slide15.xml"/><Relationship Id="rId9" Type="http://schemas.microsoft.com/office/2017/06/relationships/model3d" Target="../media/model3d3.glb"/><Relationship Id="rId1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31.xml"/><Relationship Id="rId13" Type="http://schemas.openxmlformats.org/officeDocument/2006/relationships/image" Target="../media/image3.png"/><Relationship Id="rId3" Type="http://schemas.openxmlformats.org/officeDocument/2006/relationships/slide" Target="slide2.xml"/><Relationship Id="rId7" Type="http://schemas.openxmlformats.org/officeDocument/2006/relationships/slide" Target="slide26.xml"/><Relationship Id="rId12" Type="http://schemas.openxmlformats.org/officeDocument/2006/relationships/slide" Target="slide1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6" Type="http://schemas.openxmlformats.org/officeDocument/2006/relationships/slide" Target="slide19.xml"/><Relationship Id="rId11" Type="http://schemas.openxmlformats.org/officeDocument/2006/relationships/audio" Target="../media/audio1.wav"/><Relationship Id="rId5" Type="http://schemas.openxmlformats.org/officeDocument/2006/relationships/slide" Target="slide15.xml"/><Relationship Id="rId10" Type="http://schemas.openxmlformats.org/officeDocument/2006/relationships/chart" Target="../charts/chart1.xml"/><Relationship Id="rId4" Type="http://schemas.openxmlformats.org/officeDocument/2006/relationships/slide" Target="slide14.xml"/><Relationship Id="rId9" Type="http://schemas.openxmlformats.org/officeDocument/2006/relationships/slide" Target="slide2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31.xml"/><Relationship Id="rId13" Type="http://schemas.openxmlformats.org/officeDocument/2006/relationships/audio" Target="../media/audio1.wav"/><Relationship Id="rId3" Type="http://schemas.openxmlformats.org/officeDocument/2006/relationships/slide" Target="slide2.xml"/><Relationship Id="rId7" Type="http://schemas.openxmlformats.org/officeDocument/2006/relationships/slide" Target="slide26.xml"/><Relationship Id="rId12" Type="http://schemas.openxmlformats.org/officeDocument/2006/relationships/hyperlink" Target="https://pixabay.com/es/photos/planta-de-destilacion-1747816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slide" Target="slide19.xml"/><Relationship Id="rId11" Type="http://schemas.openxmlformats.org/officeDocument/2006/relationships/image" Target="../media/image24.jpg"/><Relationship Id="rId5" Type="http://schemas.openxmlformats.org/officeDocument/2006/relationships/slide" Target="slide15.xml"/><Relationship Id="rId10" Type="http://schemas.openxmlformats.org/officeDocument/2006/relationships/slide" Target="slide1.xml"/><Relationship Id="rId4" Type="http://schemas.openxmlformats.org/officeDocument/2006/relationships/slide" Target="slide3.xml"/><Relationship Id="rId9" Type="http://schemas.openxmlformats.org/officeDocument/2006/relationships/slide" Target="slide29.xml"/><Relationship Id="rId1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13" Type="http://schemas.openxmlformats.org/officeDocument/2006/relationships/audio" Target="../media/audio1.wav"/><Relationship Id="rId3" Type="http://schemas.openxmlformats.org/officeDocument/2006/relationships/image" Target="../media/image5.png"/><Relationship Id="rId7" Type="http://schemas.openxmlformats.org/officeDocument/2006/relationships/slide" Target="slide19.xml"/><Relationship Id="rId12" Type="http://schemas.openxmlformats.org/officeDocument/2006/relationships/slide" Target="slide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1.xml"/><Relationship Id="rId11" Type="http://schemas.openxmlformats.org/officeDocument/2006/relationships/slide" Target="slide3.xml"/><Relationship Id="rId5" Type="http://schemas.openxmlformats.org/officeDocument/2006/relationships/slide" Target="slide2.xml"/><Relationship Id="rId15" Type="http://schemas.openxmlformats.org/officeDocument/2006/relationships/image" Target="../media/image3.png"/><Relationship Id="rId10" Type="http://schemas.openxmlformats.org/officeDocument/2006/relationships/slide" Target="slide29.xml"/><Relationship Id="rId4" Type="http://schemas.microsoft.com/office/2007/relationships/hdphoto" Target="../media/hdphoto1.wdp"/><Relationship Id="rId9" Type="http://schemas.openxmlformats.org/officeDocument/2006/relationships/slide" Target="slide31.xml"/><Relationship Id="rId1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microsoft.com/office/2007/relationships/diagramDrawing" Target="../diagrams/drawing1.xml"/><Relationship Id="rId3" Type="http://schemas.openxmlformats.org/officeDocument/2006/relationships/slide" Target="slide17.xml"/><Relationship Id="rId7" Type="http://schemas.openxmlformats.org/officeDocument/2006/relationships/slide" Target="slide29.xml"/><Relationship Id="rId12" Type="http://schemas.openxmlformats.org/officeDocument/2006/relationships/diagramColors" Target="../diagrams/colors1.xml"/><Relationship Id="rId2" Type="http://schemas.openxmlformats.org/officeDocument/2006/relationships/slide" Target="slide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slide" Target="slide31.xml"/><Relationship Id="rId11" Type="http://schemas.openxmlformats.org/officeDocument/2006/relationships/diagramQuickStyle" Target="../diagrams/quickStyle1.xml"/><Relationship Id="rId5" Type="http://schemas.openxmlformats.org/officeDocument/2006/relationships/slide" Target="slide26.xml"/><Relationship Id="rId15" Type="http://schemas.openxmlformats.org/officeDocument/2006/relationships/slide" Target="slide15.xml"/><Relationship Id="rId10" Type="http://schemas.openxmlformats.org/officeDocument/2006/relationships/diagramLayout" Target="../diagrams/layout1.xml"/><Relationship Id="rId4" Type="http://schemas.openxmlformats.org/officeDocument/2006/relationships/slide" Target="slide19.xml"/><Relationship Id="rId9" Type="http://schemas.openxmlformats.org/officeDocument/2006/relationships/diagramData" Target="../diagrams/data1.xml"/><Relationship Id="rId1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hyperlink" Target="http://www.ete.enp.unam.mx/MSepPur.pdf" TargetMode="External"/><Relationship Id="rId3" Type="http://schemas.openxmlformats.org/officeDocument/2006/relationships/slide" Target="slide18.xml"/><Relationship Id="rId7" Type="http://schemas.openxmlformats.org/officeDocument/2006/relationships/slide" Target="slide29.xml"/><Relationship Id="rId12" Type="http://schemas.openxmlformats.org/officeDocument/2006/relationships/image" Target="../media/image16.svg"/><Relationship Id="rId2" Type="http://schemas.openxmlformats.org/officeDocument/2006/relationships/slide" Target="slide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6" Type="http://schemas.openxmlformats.org/officeDocument/2006/relationships/slide" Target="slide31.xml"/><Relationship Id="rId11" Type="http://schemas.openxmlformats.org/officeDocument/2006/relationships/image" Target="../media/image15.png"/><Relationship Id="rId5" Type="http://schemas.openxmlformats.org/officeDocument/2006/relationships/slide" Target="slide26.xml"/><Relationship Id="rId15" Type="http://schemas.openxmlformats.org/officeDocument/2006/relationships/slide" Target="slide16.xml"/><Relationship Id="rId10" Type="http://schemas.openxmlformats.org/officeDocument/2006/relationships/hyperlink" Target="https://www.youtube.com/watch?v=EMJfp_e2TQM&amp;feature=emb_logo" TargetMode="External"/><Relationship Id="rId4" Type="http://schemas.openxmlformats.org/officeDocument/2006/relationships/slide" Target="slide19.xml"/><Relationship Id="rId9" Type="http://schemas.openxmlformats.org/officeDocument/2006/relationships/image" Target="../media/image31.png"/><Relationship Id="rId1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31.xml"/><Relationship Id="rId13" Type="http://schemas.openxmlformats.org/officeDocument/2006/relationships/image" Target="../media/image3.png"/><Relationship Id="rId3" Type="http://schemas.microsoft.com/office/2007/relationships/hdphoto" Target="../media/hdphoto1.wdp"/><Relationship Id="rId7" Type="http://schemas.openxmlformats.org/officeDocument/2006/relationships/slide" Target="slide26.xml"/><Relationship Id="rId12" Type="http://schemas.openxmlformats.org/officeDocument/2006/relationships/slide" Target="slide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9.xml"/><Relationship Id="rId11" Type="http://schemas.openxmlformats.org/officeDocument/2006/relationships/audio" Target="../media/audio1.wav"/><Relationship Id="rId5" Type="http://schemas.openxmlformats.org/officeDocument/2006/relationships/slide" Target="slide15.xml"/><Relationship Id="rId10" Type="http://schemas.openxmlformats.org/officeDocument/2006/relationships/slide" Target="slide3.xml"/><Relationship Id="rId4" Type="http://schemas.openxmlformats.org/officeDocument/2006/relationships/slide" Target="slide2.xml"/><Relationship Id="rId9" Type="http://schemas.openxmlformats.org/officeDocument/2006/relationships/slide" Target="slide2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1.xml"/><Relationship Id="rId3" Type="http://schemas.openxmlformats.org/officeDocument/2006/relationships/slide" Target="slide2.xml"/><Relationship Id="rId7" Type="http://schemas.openxmlformats.org/officeDocument/2006/relationships/slide" Target="slide31.xml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slide" Target="slide26.xml"/><Relationship Id="rId11" Type="http://schemas.openxmlformats.org/officeDocument/2006/relationships/image" Target="../media/image33.svg"/><Relationship Id="rId5" Type="http://schemas.openxmlformats.org/officeDocument/2006/relationships/slide" Target="slide15.xml"/><Relationship Id="rId10" Type="http://schemas.openxmlformats.org/officeDocument/2006/relationships/image" Target="../media/image32.png"/><Relationship Id="rId4" Type="http://schemas.openxmlformats.org/officeDocument/2006/relationships/slide" Target="slide3.xml"/><Relationship Id="rId9" Type="http://schemas.openxmlformats.org/officeDocument/2006/relationships/slide" Target="slide20.xml"/><Relationship Id="rId1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17/06/relationships/model3d" Target="../media/model3d7.glb"/><Relationship Id="rId13" Type="http://schemas.openxmlformats.org/officeDocument/2006/relationships/slide" Target="slide26.xml"/><Relationship Id="rId3" Type="http://schemas.openxmlformats.org/officeDocument/2006/relationships/audio" Target="../media/audio1.wav"/><Relationship Id="rId7" Type="http://schemas.openxmlformats.org/officeDocument/2006/relationships/image" Target="../media/image35.png"/><Relationship Id="rId12" Type="http://schemas.openxmlformats.org/officeDocument/2006/relationships/slide" Target="slide20.xml"/><Relationship Id="rId17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6" Type="http://schemas.openxmlformats.org/officeDocument/2006/relationships/slide" Target="slide19.xml"/><Relationship Id="rId1" Type="http://schemas.openxmlformats.org/officeDocument/2006/relationships/slideLayout" Target="../slideLayouts/slideLayout1.xml"/><Relationship Id="rId6" Type="http://schemas.microsoft.com/office/2017/06/relationships/model3d" Target="../media/model3d6.glb"/><Relationship Id="rId11" Type="http://schemas.openxmlformats.org/officeDocument/2006/relationships/slide" Target="slide3.xml"/><Relationship Id="rId5" Type="http://schemas.openxmlformats.org/officeDocument/2006/relationships/image" Target="../media/image34.gif"/><Relationship Id="rId15" Type="http://schemas.openxmlformats.org/officeDocument/2006/relationships/slide" Target="slide29.xml"/><Relationship Id="rId10" Type="http://schemas.openxmlformats.org/officeDocument/2006/relationships/slide" Target="slide2.xml"/><Relationship Id="rId4" Type="http://schemas.openxmlformats.org/officeDocument/2006/relationships/slide" Target="slide21.xml"/><Relationship Id="rId9" Type="http://schemas.openxmlformats.org/officeDocument/2006/relationships/image" Target="../media/image36.png"/><Relationship Id="rId14" Type="http://schemas.openxmlformats.org/officeDocument/2006/relationships/slide" Target="slide3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13" Type="http://schemas.openxmlformats.org/officeDocument/2006/relationships/image" Target="../media/image43.png"/><Relationship Id="rId18" Type="http://schemas.openxmlformats.org/officeDocument/2006/relationships/slide" Target="slide31.xml"/><Relationship Id="rId3" Type="http://schemas.openxmlformats.org/officeDocument/2006/relationships/audio" Target="../media/audio2.wav"/><Relationship Id="rId21" Type="http://schemas.openxmlformats.org/officeDocument/2006/relationships/slide" Target="slide3.xml"/><Relationship Id="rId7" Type="http://schemas.openxmlformats.org/officeDocument/2006/relationships/image" Target="../media/image39.png"/><Relationship Id="rId12" Type="http://schemas.microsoft.com/office/2017/06/relationships/model3d" Target="../media/model3d2.glb"/><Relationship Id="rId17" Type="http://schemas.openxmlformats.org/officeDocument/2006/relationships/slide" Target="slide26.xml"/><Relationship Id="rId2" Type="http://schemas.openxmlformats.org/officeDocument/2006/relationships/notesSlide" Target="../notesSlides/notesSlide10.xml"/><Relationship Id="rId16" Type="http://schemas.openxmlformats.org/officeDocument/2006/relationships/slide" Target="slide23.xml"/><Relationship Id="rId20" Type="http://schemas.openxmlformats.org/officeDocument/2006/relationships/slide" Target="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jpg"/><Relationship Id="rId11" Type="http://schemas.openxmlformats.org/officeDocument/2006/relationships/image" Target="../media/image42.svg"/><Relationship Id="rId24" Type="http://schemas.openxmlformats.org/officeDocument/2006/relationships/image" Target="../media/image3.png"/><Relationship Id="rId5" Type="http://schemas.openxmlformats.org/officeDocument/2006/relationships/image" Target="../media/image37.jpg"/><Relationship Id="rId15" Type="http://schemas.openxmlformats.org/officeDocument/2006/relationships/slide" Target="slide15.xml"/><Relationship Id="rId23" Type="http://schemas.openxmlformats.org/officeDocument/2006/relationships/slide" Target="slide20.xml"/><Relationship Id="rId10" Type="http://schemas.openxmlformats.org/officeDocument/2006/relationships/image" Target="../media/image41.png"/><Relationship Id="rId19" Type="http://schemas.openxmlformats.org/officeDocument/2006/relationships/slide" Target="slide29.xml"/><Relationship Id="rId4" Type="http://schemas.openxmlformats.org/officeDocument/2006/relationships/audio" Target="../media/audio3.wav"/><Relationship Id="rId9" Type="http://schemas.openxmlformats.org/officeDocument/2006/relationships/audio" Target="../media/audio4.wav"/><Relationship Id="rId14" Type="http://schemas.openxmlformats.org/officeDocument/2006/relationships/slide" Target="slide2.xml"/><Relationship Id="rId22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0.png"/><Relationship Id="rId18" Type="http://schemas.openxmlformats.org/officeDocument/2006/relationships/slide" Target="slide29.xml"/><Relationship Id="rId3" Type="http://schemas.openxmlformats.org/officeDocument/2006/relationships/audio" Target="../media/audio5.wav"/><Relationship Id="rId21" Type="http://schemas.openxmlformats.org/officeDocument/2006/relationships/audio" Target="../media/audio1.wav"/><Relationship Id="rId7" Type="http://schemas.openxmlformats.org/officeDocument/2006/relationships/image" Target="../media/image45.png"/><Relationship Id="rId12" Type="http://schemas.openxmlformats.org/officeDocument/2006/relationships/image" Target="../media/image49.png"/><Relationship Id="rId17" Type="http://schemas.openxmlformats.org/officeDocument/2006/relationships/slide" Target="slide31.xml"/><Relationship Id="rId2" Type="http://schemas.openxmlformats.org/officeDocument/2006/relationships/notesSlide" Target="../notesSlides/notesSlide11.xml"/><Relationship Id="rId16" Type="http://schemas.openxmlformats.org/officeDocument/2006/relationships/slide" Target="slide26.xml"/><Relationship Id="rId20" Type="http://schemas.openxmlformats.org/officeDocument/2006/relationships/slide" Target="slide23.xml"/><Relationship Id="rId1" Type="http://schemas.openxmlformats.org/officeDocument/2006/relationships/slideLayout" Target="../slideLayouts/slideLayout1.xml"/><Relationship Id="rId6" Type="http://schemas.microsoft.com/office/2017/06/relationships/model3d" Target="../media/model3d7.glb"/><Relationship Id="rId11" Type="http://schemas.microsoft.com/office/2017/06/relationships/model3d" Target="../media/model3d8.glb"/><Relationship Id="rId24" Type="http://schemas.openxmlformats.org/officeDocument/2006/relationships/image" Target="../media/image52.png"/><Relationship Id="rId5" Type="http://schemas.openxmlformats.org/officeDocument/2006/relationships/image" Target="../media/image44.png"/><Relationship Id="rId15" Type="http://schemas.openxmlformats.org/officeDocument/2006/relationships/slide" Target="slide15.xml"/><Relationship Id="rId23" Type="http://schemas.openxmlformats.org/officeDocument/2006/relationships/image" Target="../media/image51.png"/><Relationship Id="rId10" Type="http://schemas.openxmlformats.org/officeDocument/2006/relationships/image" Target="../media/image48.png"/><Relationship Id="rId19" Type="http://schemas.openxmlformats.org/officeDocument/2006/relationships/slide" Target="slide3.xml"/><Relationship Id="rId4" Type="http://schemas.openxmlformats.org/officeDocument/2006/relationships/audio" Target="../media/audio2.wav"/><Relationship Id="rId9" Type="http://schemas.openxmlformats.org/officeDocument/2006/relationships/image" Target="../media/image47.png"/><Relationship Id="rId14" Type="http://schemas.openxmlformats.org/officeDocument/2006/relationships/slide" Target="slide2.xml"/><Relationship Id="rId22" Type="http://schemas.openxmlformats.org/officeDocument/2006/relationships/slide" Target="slide2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image" Target="../media/image3.png"/><Relationship Id="rId3" Type="http://schemas.openxmlformats.org/officeDocument/2006/relationships/image" Target="../media/image31.png"/><Relationship Id="rId7" Type="http://schemas.openxmlformats.org/officeDocument/2006/relationships/slide" Target="slide29.xml"/><Relationship Id="rId12" Type="http://schemas.openxmlformats.org/officeDocument/2006/relationships/slide" Target="slide2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1.xml"/><Relationship Id="rId11" Type="http://schemas.openxmlformats.org/officeDocument/2006/relationships/audio" Target="../media/audio1.wav"/><Relationship Id="rId5" Type="http://schemas.openxmlformats.org/officeDocument/2006/relationships/slide" Target="slide26.xml"/><Relationship Id="rId10" Type="http://schemas.openxmlformats.org/officeDocument/2006/relationships/slide" Target="slide24.xml"/><Relationship Id="rId4" Type="http://schemas.openxmlformats.org/officeDocument/2006/relationships/slide" Target="slide2.xml"/><Relationship Id="rId9" Type="http://schemas.openxmlformats.org/officeDocument/2006/relationships/slide" Target="slide15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13" Type="http://schemas.openxmlformats.org/officeDocument/2006/relationships/image" Target="../media/image3.png"/><Relationship Id="rId3" Type="http://schemas.openxmlformats.org/officeDocument/2006/relationships/audio" Target="../media/audio1.wav"/><Relationship Id="rId7" Type="http://schemas.openxmlformats.org/officeDocument/2006/relationships/slide" Target="slide25.xml"/><Relationship Id="rId12" Type="http://schemas.openxmlformats.org/officeDocument/2006/relationships/slide" Target="slide2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5.xml"/><Relationship Id="rId11" Type="http://schemas.openxmlformats.org/officeDocument/2006/relationships/slide" Target="slide3.xml"/><Relationship Id="rId5" Type="http://schemas.openxmlformats.org/officeDocument/2006/relationships/slide" Target="slide2.xml"/><Relationship Id="rId10" Type="http://schemas.openxmlformats.org/officeDocument/2006/relationships/slide" Target="slide29.xml"/><Relationship Id="rId4" Type="http://schemas.openxmlformats.org/officeDocument/2006/relationships/chart" Target="../charts/chart2.xml"/><Relationship Id="rId9" Type="http://schemas.openxmlformats.org/officeDocument/2006/relationships/slide" Target="slide3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13" Type="http://schemas.openxmlformats.org/officeDocument/2006/relationships/image" Target="../media/image56.png"/><Relationship Id="rId18" Type="http://schemas.openxmlformats.org/officeDocument/2006/relationships/image" Target="../media/image3.png"/><Relationship Id="rId3" Type="http://schemas.openxmlformats.org/officeDocument/2006/relationships/slide" Target="slide15.xml"/><Relationship Id="rId7" Type="http://schemas.openxmlformats.org/officeDocument/2006/relationships/slide" Target="slide29.xml"/><Relationship Id="rId12" Type="http://schemas.openxmlformats.org/officeDocument/2006/relationships/image" Target="../media/image55.png"/><Relationship Id="rId17" Type="http://schemas.openxmlformats.org/officeDocument/2006/relationships/slide" Target="slide1.xml"/><Relationship Id="rId2" Type="http://schemas.openxmlformats.org/officeDocument/2006/relationships/slide" Target="slide2.xml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slide" Target="slide31.xml"/><Relationship Id="rId11" Type="http://schemas.openxmlformats.org/officeDocument/2006/relationships/image" Target="../media/image54.png"/><Relationship Id="rId5" Type="http://schemas.openxmlformats.org/officeDocument/2006/relationships/slide" Target="slide26.xml"/><Relationship Id="rId15" Type="http://schemas.openxmlformats.org/officeDocument/2006/relationships/image" Target="../media/image58.png"/><Relationship Id="rId10" Type="http://schemas.openxmlformats.org/officeDocument/2006/relationships/image" Target="../media/image53.png"/><Relationship Id="rId4" Type="http://schemas.openxmlformats.org/officeDocument/2006/relationships/slide" Target="slide19.xml"/><Relationship Id="rId9" Type="http://schemas.microsoft.com/office/2017/06/relationships/model3d" Target="../media/model3d8.glb"/><Relationship Id="rId14" Type="http://schemas.openxmlformats.org/officeDocument/2006/relationships/image" Target="../media/image5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slide" Target="slide3.xml"/><Relationship Id="rId7" Type="http://schemas.openxmlformats.org/officeDocument/2006/relationships/slide" Target="slide29.xml"/><Relationship Id="rId12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7.xml"/><Relationship Id="rId11" Type="http://schemas.openxmlformats.org/officeDocument/2006/relationships/slide" Target="slide1.xml"/><Relationship Id="rId5" Type="http://schemas.openxmlformats.org/officeDocument/2006/relationships/slide" Target="slide19.xml"/><Relationship Id="rId10" Type="http://schemas.openxmlformats.org/officeDocument/2006/relationships/audio" Target="../media/audio1.wav"/><Relationship Id="rId4" Type="http://schemas.openxmlformats.org/officeDocument/2006/relationships/slide" Target="slide15.xml"/><Relationship Id="rId9" Type="http://schemas.openxmlformats.org/officeDocument/2006/relationships/image" Target="../media/image60.sv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3" Type="http://schemas.openxmlformats.org/officeDocument/2006/relationships/slide" Target="slide3.xml"/><Relationship Id="rId7" Type="http://schemas.openxmlformats.org/officeDocument/2006/relationships/slide" Target="slide3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8.xml"/><Relationship Id="rId11" Type="http://schemas.openxmlformats.org/officeDocument/2006/relationships/image" Target="../media/image3.png"/><Relationship Id="rId5" Type="http://schemas.openxmlformats.org/officeDocument/2006/relationships/slide" Target="slide19.xml"/><Relationship Id="rId10" Type="http://schemas.openxmlformats.org/officeDocument/2006/relationships/slide" Target="slide26.xml"/><Relationship Id="rId4" Type="http://schemas.openxmlformats.org/officeDocument/2006/relationships/slide" Target="slide15.xml"/><Relationship Id="rId9" Type="http://schemas.openxmlformats.org/officeDocument/2006/relationships/audio" Target="../media/audio1.wav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3" Type="http://schemas.openxmlformats.org/officeDocument/2006/relationships/slide" Target="slide3.xml"/><Relationship Id="rId7" Type="http://schemas.openxmlformats.org/officeDocument/2006/relationships/slide" Target="slide3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6.xml"/><Relationship Id="rId11" Type="http://schemas.openxmlformats.org/officeDocument/2006/relationships/image" Target="../media/image3.png"/><Relationship Id="rId5" Type="http://schemas.openxmlformats.org/officeDocument/2006/relationships/slide" Target="slide19.xml"/><Relationship Id="rId10" Type="http://schemas.openxmlformats.org/officeDocument/2006/relationships/slide" Target="slide1.xml"/><Relationship Id="rId4" Type="http://schemas.openxmlformats.org/officeDocument/2006/relationships/slide" Target="slide15.xml"/><Relationship Id="rId9" Type="http://schemas.openxmlformats.org/officeDocument/2006/relationships/audio" Target="../media/audio1.wav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13" Type="http://schemas.openxmlformats.org/officeDocument/2006/relationships/image" Target="../media/image3.png"/><Relationship Id="rId3" Type="http://schemas.openxmlformats.org/officeDocument/2006/relationships/hyperlink" Target="http://www.ete.enp.unam.mx/MSepPur.pdf" TargetMode="External"/><Relationship Id="rId7" Type="http://schemas.openxmlformats.org/officeDocument/2006/relationships/slide" Target="slide15.xml"/><Relationship Id="rId12" Type="http://schemas.openxmlformats.org/officeDocument/2006/relationships/slide" Target="slide1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audio" Target="../media/audio1.wav"/><Relationship Id="rId5" Type="http://schemas.openxmlformats.org/officeDocument/2006/relationships/slide" Target="slide2.xml"/><Relationship Id="rId10" Type="http://schemas.openxmlformats.org/officeDocument/2006/relationships/slide" Target="slide31.xml"/><Relationship Id="rId4" Type="http://schemas.openxmlformats.org/officeDocument/2006/relationships/hyperlink" Target="https://www.dequimica.info/destilacion-simple/" TargetMode="External"/><Relationship Id="rId9" Type="http://schemas.openxmlformats.org/officeDocument/2006/relationships/slide" Target="slide26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hyperlink" Target="http://www.revistas.unam.mx/index.php/req/article/view/66669/58567" TargetMode="External"/><Relationship Id="rId3" Type="http://schemas.openxmlformats.org/officeDocument/2006/relationships/slide" Target="slide3.xml"/><Relationship Id="rId7" Type="http://schemas.openxmlformats.org/officeDocument/2006/relationships/slide" Target="slide31.xml"/><Relationship Id="rId12" Type="http://schemas.openxmlformats.org/officeDocument/2006/relationships/hyperlink" Target="http://depa.fquim.unam.mx/amyd/archivero/Manual2016-1_31098.pdf" TargetMode="External"/><Relationship Id="rId2" Type="http://schemas.openxmlformats.org/officeDocument/2006/relationships/slide" Target="slide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" Target="slide26.xml"/><Relationship Id="rId11" Type="http://schemas.openxmlformats.org/officeDocument/2006/relationships/hyperlink" Target="https://www.youtube.com/watch?v=EMJfp_e2TQM&amp;feature=emb_logo" TargetMode="External"/><Relationship Id="rId5" Type="http://schemas.openxmlformats.org/officeDocument/2006/relationships/slide" Target="slide19.xml"/><Relationship Id="rId15" Type="http://schemas.openxmlformats.org/officeDocument/2006/relationships/slide" Target="slide1.xml"/><Relationship Id="rId10" Type="http://schemas.openxmlformats.org/officeDocument/2006/relationships/hyperlink" Target="http://www.ete.enp.unam.mx/MSepPur.pdf" TargetMode="External"/><Relationship Id="rId4" Type="http://schemas.openxmlformats.org/officeDocument/2006/relationships/slide" Target="slide15.xml"/><Relationship Id="rId9" Type="http://schemas.openxmlformats.org/officeDocument/2006/relationships/hyperlink" Target="https://commons.wikimedia.org/w/index.php?curid=16121752" TargetMode="External"/><Relationship Id="rId14" Type="http://schemas.openxmlformats.org/officeDocument/2006/relationships/audio" Target="../media/audio1.wav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13" Type="http://schemas.openxmlformats.org/officeDocument/2006/relationships/slide" Target="slide1.xml"/><Relationship Id="rId3" Type="http://schemas.openxmlformats.org/officeDocument/2006/relationships/slide" Target="slide3.xml"/><Relationship Id="rId7" Type="http://schemas.openxmlformats.org/officeDocument/2006/relationships/slide" Target="slide32.xml"/><Relationship Id="rId12" Type="http://schemas.openxmlformats.org/officeDocument/2006/relationships/audio" Target="../media/audio1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6.xml"/><Relationship Id="rId11" Type="http://schemas.openxmlformats.org/officeDocument/2006/relationships/hyperlink" Target="https://repositorio.cab.unam.mx/handle/123456789/145" TargetMode="External"/><Relationship Id="rId5" Type="http://schemas.openxmlformats.org/officeDocument/2006/relationships/slide" Target="slide19.xml"/><Relationship Id="rId10" Type="http://schemas.openxmlformats.org/officeDocument/2006/relationships/hyperlink" Target="https://creativecommons.org/licenses/by-nc/4.0/legalcode.es" TargetMode="External"/><Relationship Id="rId4" Type="http://schemas.openxmlformats.org/officeDocument/2006/relationships/slide" Target="slide15.xml"/><Relationship Id="rId9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mailto:viviana.ramirez@enp.unam.mx" TargetMode="External"/><Relationship Id="rId13" Type="http://schemas.openxmlformats.org/officeDocument/2006/relationships/audio" Target="../media/audio1.wav"/><Relationship Id="rId3" Type="http://schemas.openxmlformats.org/officeDocument/2006/relationships/slide" Target="slide3.xml"/><Relationship Id="rId7" Type="http://schemas.openxmlformats.org/officeDocument/2006/relationships/slide" Target="slide29.xml"/><Relationship Id="rId12" Type="http://schemas.openxmlformats.org/officeDocument/2006/relationships/slide" Target="slide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6.xml"/><Relationship Id="rId11" Type="http://schemas.openxmlformats.org/officeDocument/2006/relationships/slide" Target="slide31.xml"/><Relationship Id="rId5" Type="http://schemas.openxmlformats.org/officeDocument/2006/relationships/slide" Target="slide19.xml"/><Relationship Id="rId10" Type="http://schemas.openxmlformats.org/officeDocument/2006/relationships/image" Target="../media/image62.svg"/><Relationship Id="rId4" Type="http://schemas.openxmlformats.org/officeDocument/2006/relationships/slide" Target="slide15.xml"/><Relationship Id="rId9" Type="http://schemas.openxmlformats.org/officeDocument/2006/relationships/image" Target="../media/image61.png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3725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uadroTexto 31">
            <a:extLst>
              <a:ext uri="{FF2B5EF4-FFF2-40B4-BE49-F238E27FC236}">
                <a16:creationId xmlns:a16="http://schemas.microsoft.com/office/drawing/2014/main" id="{6446DD26-4CC7-94B0-B8A8-88008956E62B}"/>
              </a:ext>
            </a:extLst>
          </p:cNvPr>
          <p:cNvSpPr txBox="1"/>
          <p:nvPr/>
        </p:nvSpPr>
        <p:spPr>
          <a:xfrm>
            <a:off x="1523974" y="1764811"/>
            <a:ext cx="10427744" cy="5139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2800" b="1" dirty="0">
                <a:solidFill>
                  <a:srgbClr val="002060"/>
                </a:solidFill>
                <a:latin typeface="+mj-lt"/>
              </a:rPr>
              <a:t>Universidad Nacional Autónoma de México</a:t>
            </a:r>
          </a:p>
          <a:p>
            <a:pPr algn="ctr"/>
            <a:r>
              <a:rPr lang="es-MX" sz="2400" b="1" dirty="0">
                <a:solidFill>
                  <a:srgbClr val="002060"/>
                </a:solidFill>
                <a:latin typeface="+mj-lt"/>
              </a:rPr>
              <a:t>Escuela Nacional Preparatoria Plantel 2 </a:t>
            </a:r>
          </a:p>
          <a:p>
            <a:pPr algn="ctr"/>
            <a:r>
              <a:rPr lang="es-MX" sz="2400" b="1" i="1" dirty="0">
                <a:solidFill>
                  <a:srgbClr val="002060"/>
                </a:solidFill>
                <a:latin typeface="+mj-lt"/>
              </a:rPr>
              <a:t>Erasmo Castellanos Quinto</a:t>
            </a:r>
          </a:p>
          <a:p>
            <a:pPr algn="ctr"/>
            <a:endParaRPr lang="es-MX" sz="2800" b="1" dirty="0">
              <a:solidFill>
                <a:srgbClr val="002060"/>
              </a:solidFill>
              <a:latin typeface="+mj-lt"/>
            </a:endParaRPr>
          </a:p>
          <a:p>
            <a:pPr algn="ctr"/>
            <a:r>
              <a:rPr lang="es-MX" sz="3200" b="1" i="1" dirty="0">
                <a:solidFill>
                  <a:srgbClr val="002060"/>
                </a:solidFill>
                <a:latin typeface="+mj-lt"/>
              </a:rPr>
              <a:t>Destilación Simple</a:t>
            </a:r>
          </a:p>
          <a:p>
            <a:pPr algn="ctr"/>
            <a:endParaRPr lang="es-MX" sz="2800" b="1" dirty="0">
              <a:solidFill>
                <a:srgbClr val="002060"/>
              </a:solidFill>
              <a:latin typeface="+mj-lt"/>
            </a:endParaRPr>
          </a:p>
          <a:p>
            <a:pPr algn="ctr"/>
            <a:r>
              <a:rPr lang="es-MX" sz="1600" b="1" dirty="0">
                <a:solidFill>
                  <a:srgbClr val="002060"/>
                </a:solidFill>
                <a:latin typeface="+mj-lt"/>
              </a:rPr>
              <a:t>Autora: </a:t>
            </a:r>
          </a:p>
          <a:p>
            <a:pPr algn="ctr"/>
            <a:r>
              <a:rPr lang="es-MX" sz="2000" dirty="0">
                <a:solidFill>
                  <a:srgbClr val="002060"/>
                </a:solidFill>
                <a:latin typeface="+mj-lt"/>
              </a:rPr>
              <a:t>Viviana Ramírez Munguía</a:t>
            </a:r>
          </a:p>
          <a:p>
            <a:pPr algn="ctr"/>
            <a:endParaRPr lang="es-MX" sz="1400" b="1" dirty="0">
              <a:solidFill>
                <a:srgbClr val="002060"/>
              </a:solidFill>
              <a:latin typeface="+mj-lt"/>
            </a:endParaRPr>
          </a:p>
          <a:p>
            <a:pPr algn="ctr"/>
            <a:r>
              <a:rPr lang="es-MX" sz="1400" b="1" dirty="0">
                <a:solidFill>
                  <a:srgbClr val="002060"/>
                </a:solidFill>
                <a:latin typeface="+mj-lt"/>
              </a:rPr>
              <a:t>Colegio:</a:t>
            </a:r>
            <a:endParaRPr lang="es-MX" b="1" dirty="0">
              <a:solidFill>
                <a:srgbClr val="002060"/>
              </a:solidFill>
              <a:latin typeface="+mj-lt"/>
            </a:endParaRPr>
          </a:p>
          <a:p>
            <a:pPr algn="ctr"/>
            <a:r>
              <a:rPr lang="es-MX" dirty="0">
                <a:solidFill>
                  <a:srgbClr val="002060"/>
                </a:solidFill>
                <a:latin typeface="+mj-lt"/>
              </a:rPr>
              <a:t>Estudios Técnicos Especializados Aux. </a:t>
            </a:r>
            <a:r>
              <a:rPr lang="es-MX" dirty="0" err="1">
                <a:solidFill>
                  <a:srgbClr val="002060"/>
                </a:solidFill>
                <a:latin typeface="+mj-lt"/>
              </a:rPr>
              <a:t>Lab</a:t>
            </a:r>
            <a:r>
              <a:rPr lang="es-MX" dirty="0">
                <a:solidFill>
                  <a:srgbClr val="002060"/>
                </a:solidFill>
                <a:latin typeface="+mj-lt"/>
              </a:rPr>
              <a:t>. Químico</a:t>
            </a:r>
          </a:p>
          <a:p>
            <a:pPr algn="ctr"/>
            <a:endParaRPr lang="es-MX" sz="2000" b="1" dirty="0">
              <a:solidFill>
                <a:srgbClr val="002060"/>
              </a:solidFill>
              <a:latin typeface="+mj-lt"/>
            </a:endParaRPr>
          </a:p>
          <a:p>
            <a:pPr algn="ctr"/>
            <a:r>
              <a:rPr lang="es-MX" sz="1600" b="1" dirty="0">
                <a:solidFill>
                  <a:srgbClr val="002060"/>
                </a:solidFill>
                <a:latin typeface="+mj-lt"/>
              </a:rPr>
              <a:t>Asignatura:</a:t>
            </a:r>
          </a:p>
          <a:p>
            <a:pPr algn="ctr"/>
            <a:r>
              <a:rPr lang="es-MX" dirty="0">
                <a:solidFill>
                  <a:srgbClr val="002060"/>
                </a:solidFill>
                <a:latin typeface="+mj-lt"/>
              </a:rPr>
              <a:t>Métodos de Separación y Purificación de Sustancias</a:t>
            </a:r>
          </a:p>
          <a:p>
            <a:pPr algn="ctr"/>
            <a:endParaRPr lang="es-MX" sz="1400" dirty="0">
              <a:solidFill>
                <a:srgbClr val="002060"/>
              </a:solidFill>
              <a:latin typeface="+mj-lt"/>
            </a:endParaRPr>
          </a:p>
          <a:p>
            <a:pPr algn="ctr"/>
            <a:endParaRPr lang="es-MX" sz="1400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026" name="Picture 2" descr="Ver las imágenes de origen">
            <a:extLst>
              <a:ext uri="{FF2B5EF4-FFF2-40B4-BE49-F238E27FC236}">
                <a16:creationId xmlns:a16="http://schemas.microsoft.com/office/drawing/2014/main" id="{45994B72-00A4-EC7F-8CC1-59A48FFC86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0388" y="1855823"/>
            <a:ext cx="1205103" cy="137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Ver las imágenes de origen">
            <a:extLst>
              <a:ext uri="{FF2B5EF4-FFF2-40B4-BE49-F238E27FC236}">
                <a16:creationId xmlns:a16="http://schemas.microsoft.com/office/drawing/2014/main" id="{8DC2CBF5-D72A-AF66-7C50-E5178D195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7957" y="1764811"/>
            <a:ext cx="1041664" cy="1498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Rectángulo 35">
            <a:extLst>
              <a:ext uri="{FF2B5EF4-FFF2-40B4-BE49-F238E27FC236}">
                <a16:creationId xmlns:a16="http://schemas.microsoft.com/office/drawing/2014/main" id="{C283A934-CA29-3325-4ECE-2634F9F094D0}"/>
              </a:ext>
            </a:extLst>
          </p:cNvPr>
          <p:cNvSpPr/>
          <p:nvPr/>
        </p:nvSpPr>
        <p:spPr>
          <a:xfrm>
            <a:off x="2394" y="1637786"/>
            <a:ext cx="1521580" cy="5229228"/>
          </a:xfrm>
          <a:prstGeom prst="rect">
            <a:avLst/>
          </a:prstGeom>
          <a:solidFill>
            <a:srgbClr val="888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003366"/>
              </a:solidFill>
            </a:endParaRP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7C4C3F5B-B746-030B-1A22-373109A210C0}"/>
              </a:ext>
            </a:extLst>
          </p:cNvPr>
          <p:cNvGrpSpPr/>
          <p:nvPr/>
        </p:nvGrpSpPr>
        <p:grpSpPr>
          <a:xfrm>
            <a:off x="0" y="0"/>
            <a:ext cx="12187217" cy="1637786"/>
            <a:chOff x="-1558" y="-16042"/>
            <a:chExt cx="12193558" cy="1637786"/>
          </a:xfrm>
        </p:grpSpPr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1D0F82D7-5B8B-1ADE-4278-D5613FEE3565}"/>
                </a:ext>
              </a:extLst>
            </p:cNvPr>
            <p:cNvSpPr/>
            <p:nvPr/>
          </p:nvSpPr>
          <p:spPr>
            <a:xfrm>
              <a:off x="-1558" y="-16042"/>
              <a:ext cx="1219234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47" name="Rectángulo 46">
              <a:extLst>
                <a:ext uri="{FF2B5EF4-FFF2-40B4-BE49-F238E27FC236}">
                  <a16:creationId xmlns:a16="http://schemas.microsoft.com/office/drawing/2014/main" id="{9908EC6A-B007-87C3-D217-C3AA257532DE}"/>
                </a:ext>
              </a:extLst>
            </p:cNvPr>
            <p:cNvSpPr/>
            <p:nvPr/>
          </p:nvSpPr>
          <p:spPr>
            <a:xfrm>
              <a:off x="6973" y="1460194"/>
              <a:ext cx="12185027" cy="161550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4" name="Rectángulo: esquinas superiores cortadas 3">
              <a:hlinkClick r:id="rId4" action="ppaction://hlinksldjump"/>
              <a:extLst>
                <a:ext uri="{FF2B5EF4-FFF2-40B4-BE49-F238E27FC236}">
                  <a16:creationId xmlns:a16="http://schemas.microsoft.com/office/drawing/2014/main" id="{90E3B455-0DA7-B270-605E-04101AFA7334}"/>
                </a:ext>
              </a:extLst>
            </p:cNvPr>
            <p:cNvSpPr/>
            <p:nvPr/>
          </p:nvSpPr>
          <p:spPr>
            <a:xfrm>
              <a:off x="-37" y="669663"/>
              <a:ext cx="165605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48" name="Rectángulo: esquinas superiores cortadas 47">
              <a:hlinkClick r:id="rId5" action="ppaction://hlinksldjump"/>
              <a:extLst>
                <a:ext uri="{FF2B5EF4-FFF2-40B4-BE49-F238E27FC236}">
                  <a16:creationId xmlns:a16="http://schemas.microsoft.com/office/drawing/2014/main" id="{D41F4610-3615-E975-8227-07B720EFC6F9}"/>
                </a:ext>
              </a:extLst>
            </p:cNvPr>
            <p:cNvSpPr/>
            <p:nvPr/>
          </p:nvSpPr>
          <p:spPr>
            <a:xfrm>
              <a:off x="1659085" y="669663"/>
              <a:ext cx="165691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49" name="Rectángulo: esquinas superiores cortadas 48">
              <a:hlinkClick r:id="rId6" action="ppaction://hlinksldjump"/>
              <a:extLst>
                <a:ext uri="{FF2B5EF4-FFF2-40B4-BE49-F238E27FC236}">
                  <a16:creationId xmlns:a16="http://schemas.microsoft.com/office/drawing/2014/main" id="{50C40ABA-CD60-A330-6311-87D3DB1FF7CD}"/>
                </a:ext>
              </a:extLst>
            </p:cNvPr>
            <p:cNvSpPr/>
            <p:nvPr/>
          </p:nvSpPr>
          <p:spPr>
            <a:xfrm>
              <a:off x="3317888" y="669663"/>
              <a:ext cx="1866362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50" name="Rectángulo: esquinas superiores cortadas 49">
              <a:hlinkClick r:id="rId7" action="ppaction://hlinksldjump"/>
              <a:extLst>
                <a:ext uri="{FF2B5EF4-FFF2-40B4-BE49-F238E27FC236}">
                  <a16:creationId xmlns:a16="http://schemas.microsoft.com/office/drawing/2014/main" id="{498B6813-378C-63A3-2A61-4EEB758833D5}"/>
                </a:ext>
              </a:extLst>
            </p:cNvPr>
            <p:cNvSpPr/>
            <p:nvPr/>
          </p:nvSpPr>
          <p:spPr>
            <a:xfrm>
              <a:off x="5183890" y="672515"/>
              <a:ext cx="1917417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51" name="Rectángulo: esquinas superiores cortadas 50">
              <a:hlinkClick r:id="rId8" action="ppaction://hlinksldjump"/>
              <a:extLst>
                <a:ext uri="{FF2B5EF4-FFF2-40B4-BE49-F238E27FC236}">
                  <a16:creationId xmlns:a16="http://schemas.microsoft.com/office/drawing/2014/main" id="{79629C62-58E8-834B-76A0-C12B7A6BE087}"/>
                </a:ext>
              </a:extLst>
            </p:cNvPr>
            <p:cNvSpPr/>
            <p:nvPr/>
          </p:nvSpPr>
          <p:spPr>
            <a:xfrm>
              <a:off x="7100947" y="669663"/>
              <a:ext cx="1904014" cy="78840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52" name="Rectángulo: esquinas superiores cortadas 51">
              <a:hlinkClick r:id="rId9" action="ppaction://hlinksldjump"/>
              <a:extLst>
                <a:ext uri="{FF2B5EF4-FFF2-40B4-BE49-F238E27FC236}">
                  <a16:creationId xmlns:a16="http://schemas.microsoft.com/office/drawing/2014/main" id="{B1160B75-34F9-3963-DE7E-1F7F0FC9F5F7}"/>
                </a:ext>
              </a:extLst>
            </p:cNvPr>
            <p:cNvSpPr/>
            <p:nvPr/>
          </p:nvSpPr>
          <p:spPr>
            <a:xfrm>
              <a:off x="10645981" y="672515"/>
              <a:ext cx="154520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legal</a:t>
              </a:r>
            </a:p>
          </p:txBody>
        </p:sp>
        <p:sp>
          <p:nvSpPr>
            <p:cNvPr id="31" name="Rectángulo: esquinas superiores cortadas 30">
              <a:hlinkClick r:id="rId10" action="ppaction://hlinksldjump"/>
              <a:extLst>
                <a:ext uri="{FF2B5EF4-FFF2-40B4-BE49-F238E27FC236}">
                  <a16:creationId xmlns:a16="http://schemas.microsoft.com/office/drawing/2014/main" id="{1217D193-F591-72F2-6F29-B729176CA96F}"/>
                </a:ext>
              </a:extLst>
            </p:cNvPr>
            <p:cNvSpPr/>
            <p:nvPr/>
          </p:nvSpPr>
          <p:spPr>
            <a:xfrm>
              <a:off x="9004961" y="669663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3" name="Botón de acción: ir a inicio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61DD7D43-EF6F-A005-AFA8-D31B539CB6B4}"/>
              </a:ext>
            </a:extLst>
          </p:cNvPr>
          <p:cNvSpPr/>
          <p:nvPr/>
        </p:nvSpPr>
        <p:spPr>
          <a:xfrm>
            <a:off x="10821764" y="130123"/>
            <a:ext cx="553329" cy="465569"/>
          </a:xfrm>
          <a:prstGeom prst="actionButtonHome">
            <a:avLst/>
          </a:prstGeom>
          <a:solidFill>
            <a:schemeClr val="tx2">
              <a:lumMod val="20000"/>
              <a:lumOff val="80000"/>
            </a:schemeClr>
          </a:solidFill>
          <a:ln w="3175" cap="flat" cmpd="sng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tl" rotWithShape="0">
              <a:prstClr val="black"/>
            </a:outerShdw>
            <a:softEdge rad="1270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6" name="Botón de acción: obtener información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BFB3C766-DDF7-30F4-94C6-5A94E397D7D1}"/>
              </a:ext>
            </a:extLst>
          </p:cNvPr>
          <p:cNvSpPr/>
          <p:nvPr/>
        </p:nvSpPr>
        <p:spPr>
          <a:xfrm>
            <a:off x="11499508" y="121546"/>
            <a:ext cx="553329" cy="473788"/>
          </a:xfrm>
          <a:prstGeom prst="actionButtonInformation">
            <a:avLst/>
          </a:prstGeom>
          <a:solidFill>
            <a:schemeClr val="tx2">
              <a:lumMod val="20000"/>
              <a:lumOff val="80000"/>
            </a:schemeClr>
          </a:solidFill>
          <a:ln w="0" cap="flat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ctr" rotWithShape="0">
              <a:srgbClr val="000000"/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8" name="Flecha: a la derecha 7">
            <a:hlinkClick r:id="rId4" action="ppaction://hlinksldjump">
              <a:snd r:embed="rId11" name="click.wav"/>
            </a:hlinkClick>
            <a:extLst>
              <a:ext uri="{FF2B5EF4-FFF2-40B4-BE49-F238E27FC236}">
                <a16:creationId xmlns:a16="http://schemas.microsoft.com/office/drawing/2014/main" id="{DC4708BF-D322-A2FD-8046-F05E1C069C81}"/>
              </a:ext>
            </a:extLst>
          </p:cNvPr>
          <p:cNvSpPr/>
          <p:nvPr/>
        </p:nvSpPr>
        <p:spPr>
          <a:xfrm>
            <a:off x="11232107" y="6150904"/>
            <a:ext cx="860521" cy="706693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pic>
        <p:nvPicPr>
          <p:cNvPr id="7" name="Imagen 2">
            <a:extLst>
              <a:ext uri="{FF2B5EF4-FFF2-40B4-BE49-F238E27FC236}">
                <a16:creationId xmlns:a16="http://schemas.microsoft.com/office/drawing/2014/main" id="{EF9D3E15-09A9-8FB5-3B6D-118FF1ABA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84" y="30229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8988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3725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E2DED289-4786-0453-FBEE-9116BA4E5A98}"/>
              </a:ext>
            </a:extLst>
          </p:cNvPr>
          <p:cNvGrpSpPr/>
          <p:nvPr/>
        </p:nvGrpSpPr>
        <p:grpSpPr>
          <a:xfrm>
            <a:off x="-8400" y="5680"/>
            <a:ext cx="12200400" cy="1671672"/>
            <a:chOff x="-8400" y="1279"/>
            <a:chExt cx="12200400" cy="1671672"/>
          </a:xfrm>
        </p:grpSpPr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1D0F82D7-5B8B-1ADE-4278-D5613FEE3565}"/>
                </a:ext>
              </a:extLst>
            </p:cNvPr>
            <p:cNvSpPr/>
            <p:nvPr/>
          </p:nvSpPr>
          <p:spPr>
            <a:xfrm>
              <a:off x="-167" y="1279"/>
              <a:ext cx="121824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8" name="Botón de acción: ir a inicio 27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0BFF4D6B-92B6-A89B-E6BF-CF97D06BF63D}"/>
                </a:ext>
              </a:extLst>
            </p:cNvPr>
            <p:cNvSpPr/>
            <p:nvPr/>
          </p:nvSpPr>
          <p:spPr>
            <a:xfrm>
              <a:off x="10836512" y="174367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9" name="Botón de acción: obtener información 28">
              <a:hlinkClick r:id="" action="ppaction://hlinkshowjump?jump=lastslide" highlightClick="1"/>
              <a:extLst>
                <a:ext uri="{FF2B5EF4-FFF2-40B4-BE49-F238E27FC236}">
                  <a16:creationId xmlns:a16="http://schemas.microsoft.com/office/drawing/2014/main" id="{193FCB6B-7ED5-4F76-7DB7-38875E7CCB3C}"/>
                </a:ext>
              </a:extLst>
            </p:cNvPr>
            <p:cNvSpPr/>
            <p:nvPr/>
          </p:nvSpPr>
          <p:spPr>
            <a:xfrm>
              <a:off x="11514256" y="165790"/>
              <a:ext cx="553329" cy="473788"/>
            </a:xfrm>
            <a:prstGeom prst="actionButtonInformation">
              <a:avLst/>
            </a:prstGeom>
            <a:solidFill>
              <a:schemeClr val="tx2">
                <a:lumMod val="20000"/>
                <a:lumOff val="80000"/>
              </a:schemeClr>
            </a:solidFill>
            <a:ln w="0" cap="flat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ctr" rotWithShape="0">
                <a:srgbClr val="000000"/>
              </a:outerShdw>
              <a:softEdge rad="12700"/>
            </a:effectLst>
            <a:scene3d>
              <a:camera prst="orthographicFront"/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47" name="Rectángulo 46">
              <a:extLst>
                <a:ext uri="{FF2B5EF4-FFF2-40B4-BE49-F238E27FC236}">
                  <a16:creationId xmlns:a16="http://schemas.microsoft.com/office/drawing/2014/main" id="{9908EC6A-B007-87C3-D217-C3AA257532DE}"/>
                </a:ext>
              </a:extLst>
            </p:cNvPr>
            <p:cNvSpPr/>
            <p:nvPr/>
          </p:nvSpPr>
          <p:spPr>
            <a:xfrm>
              <a:off x="-8400" y="1511401"/>
              <a:ext cx="12200400" cy="161550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4" name="Rectángulo: esquinas superiores cortadas 3">
              <a:hlinkClick r:id="rId3" action="ppaction://hlinksldjump"/>
              <a:extLst>
                <a:ext uri="{FF2B5EF4-FFF2-40B4-BE49-F238E27FC236}">
                  <a16:creationId xmlns:a16="http://schemas.microsoft.com/office/drawing/2014/main" id="{90E3B455-0DA7-B270-605E-04101AFA7334}"/>
                </a:ext>
              </a:extLst>
            </p:cNvPr>
            <p:cNvSpPr/>
            <p:nvPr/>
          </p:nvSpPr>
          <p:spPr>
            <a:xfrm>
              <a:off x="-167" y="534380"/>
              <a:ext cx="1674000" cy="977021"/>
            </a:xfrm>
            <a:prstGeom prst="snip2SameRect">
              <a:avLst/>
            </a:prstGeom>
            <a:solidFill>
              <a:srgbClr val="7030A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48" name="Rectángulo: esquinas superiores cortadas 47">
              <a:hlinkClick r:id="rId4" action="ppaction://hlinksldjump"/>
              <a:extLst>
                <a:ext uri="{FF2B5EF4-FFF2-40B4-BE49-F238E27FC236}">
                  <a16:creationId xmlns:a16="http://schemas.microsoft.com/office/drawing/2014/main" id="{D41F4610-3615-E975-8227-07B720EFC6F9}"/>
                </a:ext>
              </a:extLst>
            </p:cNvPr>
            <p:cNvSpPr/>
            <p:nvPr/>
          </p:nvSpPr>
          <p:spPr>
            <a:xfrm>
              <a:off x="1659085" y="722771"/>
              <a:ext cx="165691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49" name="Rectángulo: esquinas superiores cortadas 48">
              <a:hlinkClick r:id="rId5" action="ppaction://hlinksldjump"/>
              <a:extLst>
                <a:ext uri="{FF2B5EF4-FFF2-40B4-BE49-F238E27FC236}">
                  <a16:creationId xmlns:a16="http://schemas.microsoft.com/office/drawing/2014/main" id="{50C40ABA-CD60-A330-6311-87D3DB1FF7CD}"/>
                </a:ext>
              </a:extLst>
            </p:cNvPr>
            <p:cNvSpPr/>
            <p:nvPr/>
          </p:nvSpPr>
          <p:spPr>
            <a:xfrm>
              <a:off x="3318029" y="722771"/>
              <a:ext cx="1866361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50" name="Rectángulo: esquinas superiores cortadas 49">
              <a:hlinkClick r:id="rId6" action="ppaction://hlinksldjump"/>
              <a:extLst>
                <a:ext uri="{FF2B5EF4-FFF2-40B4-BE49-F238E27FC236}">
                  <a16:creationId xmlns:a16="http://schemas.microsoft.com/office/drawing/2014/main" id="{498B6813-378C-63A3-2A61-4EEB758833D5}"/>
                </a:ext>
              </a:extLst>
            </p:cNvPr>
            <p:cNvSpPr/>
            <p:nvPr/>
          </p:nvSpPr>
          <p:spPr>
            <a:xfrm>
              <a:off x="5184390" y="726573"/>
              <a:ext cx="1918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51" name="Rectángulo: esquinas superiores cortadas 50">
              <a:hlinkClick r:id="rId7" action="ppaction://hlinksldjump"/>
              <a:extLst>
                <a:ext uri="{FF2B5EF4-FFF2-40B4-BE49-F238E27FC236}">
                  <a16:creationId xmlns:a16="http://schemas.microsoft.com/office/drawing/2014/main" id="{79629C62-58E8-834B-76A0-C12B7A6BE087}"/>
                </a:ext>
              </a:extLst>
            </p:cNvPr>
            <p:cNvSpPr/>
            <p:nvPr/>
          </p:nvSpPr>
          <p:spPr>
            <a:xfrm>
              <a:off x="7103190" y="722771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52" name="Rectángulo: esquinas superiores cortadas 51">
              <a:hlinkClick r:id="rId8" action="ppaction://hlinksldjump"/>
              <a:extLst>
                <a:ext uri="{FF2B5EF4-FFF2-40B4-BE49-F238E27FC236}">
                  <a16:creationId xmlns:a16="http://schemas.microsoft.com/office/drawing/2014/main" id="{B1160B75-34F9-3963-DE7E-1F7F0FC9F5F7}"/>
                </a:ext>
              </a:extLst>
            </p:cNvPr>
            <p:cNvSpPr/>
            <p:nvPr/>
          </p:nvSpPr>
          <p:spPr>
            <a:xfrm>
              <a:off x="10660739" y="722771"/>
              <a:ext cx="1531261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legal</a:t>
              </a:r>
            </a:p>
          </p:txBody>
        </p:sp>
        <p:sp>
          <p:nvSpPr>
            <p:cNvPr id="31" name="Rectángulo: esquinas superiores cortadas 30">
              <a:hlinkClick r:id="rId9" action="ppaction://hlinksldjump"/>
              <a:extLst>
                <a:ext uri="{FF2B5EF4-FFF2-40B4-BE49-F238E27FC236}">
                  <a16:creationId xmlns:a16="http://schemas.microsoft.com/office/drawing/2014/main" id="{1217D193-F591-72F2-6F29-B729176CA96F}"/>
                </a:ext>
              </a:extLst>
            </p:cNvPr>
            <p:cNvSpPr/>
            <p:nvPr/>
          </p:nvSpPr>
          <p:spPr>
            <a:xfrm>
              <a:off x="9019716" y="722771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22" name="Rectángulo 21">
            <a:hlinkClick r:id="rId3" action="ppaction://hlinksldjump"/>
            <a:extLst>
              <a:ext uri="{FF2B5EF4-FFF2-40B4-BE49-F238E27FC236}">
                <a16:creationId xmlns:a16="http://schemas.microsoft.com/office/drawing/2014/main" id="{7DCC638F-CCBD-61A1-50A9-46947DCF9253}"/>
              </a:ext>
            </a:extLst>
          </p:cNvPr>
          <p:cNvSpPr/>
          <p:nvPr/>
        </p:nvSpPr>
        <p:spPr>
          <a:xfrm flipH="1">
            <a:off x="3522774" y="1706848"/>
            <a:ext cx="8669226" cy="5173200"/>
          </a:xfrm>
          <a:prstGeom prst="rect">
            <a:avLst/>
          </a:prstGeom>
          <a:solidFill>
            <a:srgbClr val="888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003366"/>
              </a:solidFill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DDA33DAF-B522-4687-FB4E-B223B850ECAA}"/>
              </a:ext>
            </a:extLst>
          </p:cNvPr>
          <p:cNvSpPr txBox="1"/>
          <p:nvPr/>
        </p:nvSpPr>
        <p:spPr>
          <a:xfrm>
            <a:off x="3974424" y="1793128"/>
            <a:ext cx="7987216" cy="5016758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/>
          <a:p>
            <a:r>
              <a:rPr lang="en-US" sz="3200" b="1" spc="-50" dirty="0">
                <a:solidFill>
                  <a:schemeClr val="bg1"/>
                </a:solidFill>
                <a:latin typeface="Univers" panose="020B0503020202020204" pitchFamily="34" charset="0"/>
                <a:ea typeface="+mj-ea"/>
                <a:cs typeface="+mj-cs"/>
              </a:rPr>
              <a:t>Alumna y alumno, esperamos que… </a:t>
            </a:r>
          </a:p>
          <a:p>
            <a:endParaRPr lang="en-US" sz="3200" b="1" spc="-50" dirty="0">
              <a:solidFill>
                <a:schemeClr val="bg1"/>
              </a:solidFill>
              <a:latin typeface="Univers" panose="020B0503020202020204" pitchFamily="34" charset="0"/>
              <a:ea typeface="+mj-ea"/>
              <a:cs typeface="+mj-cs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spc="-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Comprendas los aspectos teórico-prácticos de la destilación simple.</a:t>
            </a:r>
          </a:p>
          <a:p>
            <a:endParaRPr lang="en-US" sz="2800" b="1" spc="-5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spc="-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Identifiques los materiales de laboratorio de la destilación simple.</a:t>
            </a:r>
          </a:p>
          <a:p>
            <a:endParaRPr lang="en-US" sz="2800" b="1" spc="-5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b="1" spc="-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Determines la concentración porcentual v/v de etanol de una muestra problema. </a:t>
            </a:r>
          </a:p>
          <a:p>
            <a:endParaRPr lang="en-US" sz="3200" b="1" spc="-50" dirty="0">
              <a:solidFill>
                <a:schemeClr val="bg1"/>
              </a:solidFill>
              <a:latin typeface="Univers" panose="020B0503020202020204" pitchFamily="34" charset="0"/>
              <a:ea typeface="+mj-ea"/>
              <a:cs typeface="+mj-cs"/>
            </a:endParaRP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5" name="Modelo 3D 4" descr="Lista de comprobación">
                <a:extLst>
                  <a:ext uri="{FF2B5EF4-FFF2-40B4-BE49-F238E27FC236}">
                    <a16:creationId xmlns:a16="http://schemas.microsoft.com/office/drawing/2014/main" id="{35033AC8-76F2-8930-177F-C78355D6BF3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53327795"/>
                  </p:ext>
                </p:extLst>
              </p:nvPr>
            </p:nvGraphicFramePr>
            <p:xfrm>
              <a:off x="-65092" y="1857970"/>
              <a:ext cx="3381087" cy="3171555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3381087" cy="3171555"/>
                    </a:xfrm>
                    <a:prstGeom prst="rect">
                      <a:avLst/>
                    </a:prstGeom>
                  </am3d:spPr>
                  <am3d:camera>
                    <am3d:pos x="0" y="0" z="6161684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83313" d="1000000"/>
                    <am3d:preTrans dx="-2" dy="-8018320" dz="-1001795"/>
                    <am3d:scale>
                      <am3d:sx n="1000000" d="1000000"/>
                      <am3d:sy n="1000000" d="1000000"/>
                      <am3d:sz n="1000000" d="1000000"/>
                    </am3d:scale>
                    <am3d:rot ax="1321898" ay="2092219" az="781537"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418111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" name="Modelo 3D 4" descr="Lista de comprobación">
                <a:extLst>
                  <a:ext uri="{FF2B5EF4-FFF2-40B4-BE49-F238E27FC236}">
                    <a16:creationId xmlns:a16="http://schemas.microsoft.com/office/drawing/2014/main" id="{35033AC8-76F2-8930-177F-C78355D6BF3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-65092" y="1857970"/>
                <a:ext cx="3381087" cy="3171555"/>
              </a:xfrm>
              <a:prstGeom prst="rect">
                <a:avLst/>
              </a:prstGeom>
            </p:spPr>
          </p:pic>
        </mc:Fallback>
      </mc:AlternateContent>
      <p:sp>
        <p:nvSpPr>
          <p:cNvPr id="7" name="Flecha: a la derecha 6">
            <a:hlinkClick r:id="rId4" action="ppaction://hlinksldjump">
              <a:snd r:embed="rId12" name="click.wav"/>
            </a:hlinkClick>
            <a:extLst>
              <a:ext uri="{FF2B5EF4-FFF2-40B4-BE49-F238E27FC236}">
                <a16:creationId xmlns:a16="http://schemas.microsoft.com/office/drawing/2014/main" id="{8A6D325D-FCCD-D8DC-38D1-52906FD9603B}"/>
              </a:ext>
            </a:extLst>
          </p:cNvPr>
          <p:cNvSpPr/>
          <p:nvPr/>
        </p:nvSpPr>
        <p:spPr>
          <a:xfrm>
            <a:off x="11101240" y="6103193"/>
            <a:ext cx="860400" cy="706693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8" name="Flecha: hacia la izquierda 7">
            <a:hlinkClick r:id="rId3" action="ppaction://hlinksldjump">
              <a:snd r:embed="rId12" name="click.wav"/>
            </a:hlinkClick>
            <a:extLst>
              <a:ext uri="{FF2B5EF4-FFF2-40B4-BE49-F238E27FC236}">
                <a16:creationId xmlns:a16="http://schemas.microsoft.com/office/drawing/2014/main" id="{9A2E4AF2-E557-F071-F4CC-1805436F73A0}"/>
              </a:ext>
            </a:extLst>
          </p:cNvPr>
          <p:cNvSpPr/>
          <p:nvPr/>
        </p:nvSpPr>
        <p:spPr>
          <a:xfrm>
            <a:off x="10153824" y="6103193"/>
            <a:ext cx="860400" cy="706693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Inicio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7CB01F2-A319-70B8-5616-5BF8568873D6}"/>
              </a:ext>
            </a:extLst>
          </p:cNvPr>
          <p:cNvSpPr txBox="1"/>
          <p:nvPr/>
        </p:nvSpPr>
        <p:spPr>
          <a:xfrm>
            <a:off x="-8400" y="6621488"/>
            <a:ext cx="284511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/>
              <a:t>Imagen. Biblioteca de contenido creativo Microsoft 365</a:t>
            </a:r>
          </a:p>
        </p:txBody>
      </p:sp>
      <p:pic>
        <p:nvPicPr>
          <p:cNvPr id="9" name="Imagen 2">
            <a:extLst>
              <a:ext uri="{FF2B5EF4-FFF2-40B4-BE49-F238E27FC236}">
                <a16:creationId xmlns:a16="http://schemas.microsoft.com/office/drawing/2014/main" id="{BA4CFC4B-40FE-26AC-348E-FBD955BBE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65410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891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8A19B97A-AE3B-1E22-3473-5FF836609D16}"/>
              </a:ext>
            </a:extLst>
          </p:cNvPr>
          <p:cNvGrpSpPr/>
          <p:nvPr/>
        </p:nvGrpSpPr>
        <p:grpSpPr>
          <a:xfrm>
            <a:off x="-9069" y="0"/>
            <a:ext cx="12201069" cy="1601768"/>
            <a:chOff x="-51417" y="-34272"/>
            <a:chExt cx="12201069" cy="1601768"/>
          </a:xfrm>
        </p:grpSpPr>
        <p:sp>
          <p:nvSpPr>
            <p:cNvPr id="2" name="Rectángulo 1">
              <a:hlinkClick r:id="rId2" action="ppaction://hlinksldjump"/>
              <a:extLst>
                <a:ext uri="{FF2B5EF4-FFF2-40B4-BE49-F238E27FC236}">
                  <a16:creationId xmlns:a16="http://schemas.microsoft.com/office/drawing/2014/main" id="{1D0F82D7-5B8B-1ADE-4278-D5613FEE3565}"/>
                </a:ext>
              </a:extLst>
            </p:cNvPr>
            <p:cNvSpPr/>
            <p:nvPr/>
          </p:nvSpPr>
          <p:spPr>
            <a:xfrm>
              <a:off x="-42348" y="-34272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8" name="Botón de acción: ir a inicio 27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0BFF4D6B-92B6-A89B-E6BF-CF97D06BF63D}"/>
                </a:ext>
              </a:extLst>
            </p:cNvPr>
            <p:cNvSpPr/>
            <p:nvPr/>
          </p:nvSpPr>
          <p:spPr>
            <a:xfrm>
              <a:off x="10794164" y="93753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47" name="Rectángulo 46">
              <a:extLst>
                <a:ext uri="{FF2B5EF4-FFF2-40B4-BE49-F238E27FC236}">
                  <a16:creationId xmlns:a16="http://schemas.microsoft.com/office/drawing/2014/main" id="{9908EC6A-B007-87C3-D217-C3AA257532DE}"/>
                </a:ext>
              </a:extLst>
            </p:cNvPr>
            <p:cNvSpPr/>
            <p:nvPr/>
          </p:nvSpPr>
          <p:spPr>
            <a:xfrm>
              <a:off x="-51417" y="1420392"/>
              <a:ext cx="12201069" cy="147104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4" name="Rectángulo: esquinas superiores cortadas 3">
              <a:hlinkClick r:id="rId3" action="ppaction://hlinksldjump"/>
              <a:extLst>
                <a:ext uri="{FF2B5EF4-FFF2-40B4-BE49-F238E27FC236}">
                  <a16:creationId xmlns:a16="http://schemas.microsoft.com/office/drawing/2014/main" id="{90E3B455-0DA7-B270-605E-04101AFA7334}"/>
                </a:ext>
              </a:extLst>
            </p:cNvPr>
            <p:cNvSpPr/>
            <p:nvPr/>
          </p:nvSpPr>
          <p:spPr>
            <a:xfrm>
              <a:off x="-42350" y="626513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48" name="Rectángulo: esquinas superiores cortadas 47">
              <a:hlinkClick r:id="rId4" action="ppaction://hlinksldjump"/>
              <a:extLst>
                <a:ext uri="{FF2B5EF4-FFF2-40B4-BE49-F238E27FC236}">
                  <a16:creationId xmlns:a16="http://schemas.microsoft.com/office/drawing/2014/main" id="{D41F4610-3615-E975-8227-07B720EFC6F9}"/>
                </a:ext>
              </a:extLst>
            </p:cNvPr>
            <p:cNvSpPr/>
            <p:nvPr/>
          </p:nvSpPr>
          <p:spPr>
            <a:xfrm>
              <a:off x="1644770" y="436755"/>
              <a:ext cx="1674000" cy="975600"/>
            </a:xfrm>
            <a:prstGeom prst="snip2SameRect">
              <a:avLst/>
            </a:prstGeom>
            <a:solidFill>
              <a:srgbClr val="00206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49" name="Rectángulo: esquinas superiores cortadas 48">
              <a:hlinkClick r:id="rId5" action="ppaction://hlinksldjump"/>
              <a:extLst>
                <a:ext uri="{FF2B5EF4-FFF2-40B4-BE49-F238E27FC236}">
                  <a16:creationId xmlns:a16="http://schemas.microsoft.com/office/drawing/2014/main" id="{50C40ABA-CD60-A330-6311-87D3DB1FF7CD}"/>
                </a:ext>
              </a:extLst>
            </p:cNvPr>
            <p:cNvSpPr/>
            <p:nvPr/>
          </p:nvSpPr>
          <p:spPr>
            <a:xfrm>
              <a:off x="3301571" y="626513"/>
              <a:ext cx="1864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50" name="Rectángulo: esquinas superiores cortadas 49">
              <a:hlinkClick r:id="rId2" action="ppaction://hlinksldjump"/>
              <a:extLst>
                <a:ext uri="{FF2B5EF4-FFF2-40B4-BE49-F238E27FC236}">
                  <a16:creationId xmlns:a16="http://schemas.microsoft.com/office/drawing/2014/main" id="{498B6813-378C-63A3-2A61-4EEB758833D5}"/>
                </a:ext>
              </a:extLst>
            </p:cNvPr>
            <p:cNvSpPr/>
            <p:nvPr/>
          </p:nvSpPr>
          <p:spPr>
            <a:xfrm>
              <a:off x="5129708" y="626513"/>
              <a:ext cx="1918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51" name="Rectángulo: esquinas superiores cortadas 50">
              <a:hlinkClick r:id="rId6" action="ppaction://hlinksldjump"/>
              <a:extLst>
                <a:ext uri="{FF2B5EF4-FFF2-40B4-BE49-F238E27FC236}">
                  <a16:creationId xmlns:a16="http://schemas.microsoft.com/office/drawing/2014/main" id="{79629C62-58E8-834B-76A0-C12B7A6BE087}"/>
                </a:ext>
              </a:extLst>
            </p:cNvPr>
            <p:cNvSpPr/>
            <p:nvPr/>
          </p:nvSpPr>
          <p:spPr>
            <a:xfrm>
              <a:off x="7057557" y="626513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52" name="Rectángulo: esquinas superiores cortadas 51">
              <a:hlinkClick r:id="rId7" action="ppaction://hlinksldjump"/>
              <a:extLst>
                <a:ext uri="{FF2B5EF4-FFF2-40B4-BE49-F238E27FC236}">
                  <a16:creationId xmlns:a16="http://schemas.microsoft.com/office/drawing/2014/main" id="{B1160B75-34F9-3963-DE7E-1F7F0FC9F5F7}"/>
                </a:ext>
              </a:extLst>
            </p:cNvPr>
            <p:cNvSpPr/>
            <p:nvPr/>
          </p:nvSpPr>
          <p:spPr>
            <a:xfrm>
              <a:off x="10615648" y="626513"/>
              <a:ext cx="15300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de privacidad</a:t>
              </a:r>
            </a:p>
          </p:txBody>
        </p:sp>
        <p:sp>
          <p:nvSpPr>
            <p:cNvPr id="31" name="Rectángulo: esquinas superiores cortadas 30">
              <a:hlinkClick r:id="rId8" action="ppaction://hlinksldjump"/>
              <a:extLst>
                <a:ext uri="{FF2B5EF4-FFF2-40B4-BE49-F238E27FC236}">
                  <a16:creationId xmlns:a16="http://schemas.microsoft.com/office/drawing/2014/main" id="{1217D193-F591-72F2-6F29-B729176CA96F}"/>
                </a:ext>
              </a:extLst>
            </p:cNvPr>
            <p:cNvSpPr/>
            <p:nvPr/>
          </p:nvSpPr>
          <p:spPr>
            <a:xfrm>
              <a:off x="8970621" y="626513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32" name="Botón de acción: obtener información 31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C5170BF3-7AFD-AA98-E5DE-E1F8329B11F9}"/>
              </a:ext>
            </a:extLst>
          </p:cNvPr>
          <p:cNvSpPr/>
          <p:nvPr/>
        </p:nvSpPr>
        <p:spPr>
          <a:xfrm>
            <a:off x="11487747" y="119806"/>
            <a:ext cx="553329" cy="473788"/>
          </a:xfrm>
          <a:prstGeom prst="actionButtonInformation">
            <a:avLst/>
          </a:prstGeom>
          <a:solidFill>
            <a:schemeClr val="tx2">
              <a:lumMod val="20000"/>
              <a:lumOff val="80000"/>
            </a:schemeClr>
          </a:solidFill>
          <a:ln w="0" cap="flat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ctr" rotWithShape="0">
              <a:srgbClr val="000000"/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grpSp>
        <p:nvGrpSpPr>
          <p:cNvPr id="18" name="Grupo 17">
            <a:extLst>
              <a:ext uri="{FF2B5EF4-FFF2-40B4-BE49-F238E27FC236}">
                <a16:creationId xmlns:a16="http://schemas.microsoft.com/office/drawing/2014/main" id="{7C775A4B-8374-5705-CD5D-EBCFEA12E688}"/>
              </a:ext>
            </a:extLst>
          </p:cNvPr>
          <p:cNvGrpSpPr/>
          <p:nvPr/>
        </p:nvGrpSpPr>
        <p:grpSpPr>
          <a:xfrm>
            <a:off x="544796" y="2053624"/>
            <a:ext cx="5503890" cy="4047391"/>
            <a:chOff x="540573" y="2052362"/>
            <a:chExt cx="5503890" cy="4047391"/>
          </a:xfrm>
        </p:grpSpPr>
        <p:pic>
          <p:nvPicPr>
            <p:cNvPr id="19" name="Imagen 18" descr="Interfaz de usuario gráfica&#10;&#10;Descripción generada automáticamente con confianza baja">
              <a:extLst>
                <a:ext uri="{FF2B5EF4-FFF2-40B4-BE49-F238E27FC236}">
                  <a16:creationId xmlns:a16="http://schemas.microsoft.com/office/drawing/2014/main" id="{CCC77F38-9457-F74C-B355-82C9412A756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artisticPlasticWrap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573" y="2840418"/>
              <a:ext cx="5503890" cy="3259335"/>
            </a:xfrm>
            <a:prstGeom prst="rect">
              <a:avLst/>
            </a:prstGeom>
          </p:spPr>
        </p:pic>
        <p:pic>
          <p:nvPicPr>
            <p:cNvPr id="20" name="Imagen 19" descr="Interfaz de usuario gráfica&#10;&#10;Descripción generada automáticamente con confianza baja">
              <a:extLst>
                <a:ext uri="{FF2B5EF4-FFF2-40B4-BE49-F238E27FC236}">
                  <a16:creationId xmlns:a16="http://schemas.microsoft.com/office/drawing/2014/main" id="{38AD99EB-C180-2628-9DE3-3F277FB0DF9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artisticPlasticWrap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7627" y="2052362"/>
              <a:ext cx="1162505" cy="688421"/>
            </a:xfrm>
            <a:prstGeom prst="rect">
              <a:avLst/>
            </a:prstGeom>
          </p:spPr>
        </p:pic>
        <p:pic>
          <p:nvPicPr>
            <p:cNvPr id="21" name="Imagen 20" descr="Interfaz de usuario gráfica&#10;&#10;Descripción generada automáticamente con confianza baja">
              <a:extLst>
                <a:ext uri="{FF2B5EF4-FFF2-40B4-BE49-F238E27FC236}">
                  <a16:creationId xmlns:a16="http://schemas.microsoft.com/office/drawing/2014/main" id="{49A2FA31-2C71-35EB-DC0F-55514745208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artisticPlasticWrap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02808" y="2262111"/>
              <a:ext cx="800503" cy="474048"/>
            </a:xfrm>
            <a:prstGeom prst="rect">
              <a:avLst/>
            </a:prstGeom>
          </p:spPr>
        </p:pic>
        <p:pic>
          <p:nvPicPr>
            <p:cNvPr id="22" name="Imagen 21" descr="Interfaz de usuario gráfica&#10;&#10;Descripción generada automáticamente con confianza baja">
              <a:extLst>
                <a:ext uri="{FF2B5EF4-FFF2-40B4-BE49-F238E27FC236}">
                  <a16:creationId xmlns:a16="http://schemas.microsoft.com/office/drawing/2014/main" id="{DE5A14B4-08DE-5A82-5FF5-19C02D3060E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artisticPlasticWrap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4116" y="2389181"/>
              <a:ext cx="585924" cy="346977"/>
            </a:xfrm>
            <a:prstGeom prst="rect">
              <a:avLst/>
            </a:prstGeom>
          </p:spPr>
        </p:pic>
        <p:pic>
          <p:nvPicPr>
            <p:cNvPr id="23" name="Imagen 22" descr="Interfaz de usuario gráfica&#10;&#10;Descripción generada automáticamente con confianza baja">
              <a:extLst>
                <a:ext uri="{FF2B5EF4-FFF2-40B4-BE49-F238E27FC236}">
                  <a16:creationId xmlns:a16="http://schemas.microsoft.com/office/drawing/2014/main" id="{88F91789-5FFC-F33D-FBB5-3A556CE0B0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artisticPlasticWrap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0006" y="2462506"/>
              <a:ext cx="462103" cy="273652"/>
            </a:xfrm>
            <a:prstGeom prst="rect">
              <a:avLst/>
            </a:prstGeom>
          </p:spPr>
        </p:pic>
        <p:pic>
          <p:nvPicPr>
            <p:cNvPr id="24" name="Imagen 23" descr="Interfaz de usuario gráfica&#10;&#10;Descripción generada automáticamente con confianza baja">
              <a:extLst>
                <a:ext uri="{FF2B5EF4-FFF2-40B4-BE49-F238E27FC236}">
                  <a16:creationId xmlns:a16="http://schemas.microsoft.com/office/drawing/2014/main" id="{50943405-7970-00AB-95C0-CDB3A3F388C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artisticPlasticWrap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4795" y="2536444"/>
              <a:ext cx="372775" cy="220753"/>
            </a:xfrm>
            <a:prstGeom prst="rect">
              <a:avLst/>
            </a:prstGeom>
          </p:spPr>
        </p:pic>
        <p:pic>
          <p:nvPicPr>
            <p:cNvPr id="25" name="Imagen 24" descr="Interfaz de usuario gráfica&#10;&#10;Descripción generada automáticamente con confianza baja">
              <a:extLst>
                <a:ext uri="{FF2B5EF4-FFF2-40B4-BE49-F238E27FC236}">
                  <a16:creationId xmlns:a16="http://schemas.microsoft.com/office/drawing/2014/main" id="{A68297C3-D868-4FBE-FE3A-A463DCF1323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artisticPlasticWrap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27781" y="2562669"/>
              <a:ext cx="333414" cy="197444"/>
            </a:xfrm>
            <a:prstGeom prst="rect">
              <a:avLst/>
            </a:prstGeom>
          </p:spPr>
        </p:pic>
        <p:pic>
          <p:nvPicPr>
            <p:cNvPr id="26" name="Imagen 25" descr="Interfaz de usuario gráfica&#10;&#10;Descripción generada automáticamente con confianza baja">
              <a:extLst>
                <a:ext uri="{FF2B5EF4-FFF2-40B4-BE49-F238E27FC236}">
                  <a16:creationId xmlns:a16="http://schemas.microsoft.com/office/drawing/2014/main" id="{8DCBE3E6-4E64-9E56-55ED-E444C27E4FD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artisticPlasticWrap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9415" y="2559753"/>
              <a:ext cx="333414" cy="197444"/>
            </a:xfrm>
            <a:prstGeom prst="rect">
              <a:avLst/>
            </a:prstGeom>
          </p:spPr>
        </p:pic>
        <p:pic>
          <p:nvPicPr>
            <p:cNvPr id="27" name="Imagen 26" descr="Interfaz de usuario gráfica&#10;&#10;Descripción generada automáticamente con confianza baja">
              <a:extLst>
                <a:ext uri="{FF2B5EF4-FFF2-40B4-BE49-F238E27FC236}">
                  <a16:creationId xmlns:a16="http://schemas.microsoft.com/office/drawing/2014/main" id="{BFA88DC0-A658-EAD9-5730-019F4C30BFA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artisticPlasticWrap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0991" y="2559753"/>
              <a:ext cx="333414" cy="197444"/>
            </a:xfrm>
            <a:prstGeom prst="rect">
              <a:avLst/>
            </a:prstGeom>
          </p:spPr>
        </p:pic>
      </p:grpSp>
      <p:grpSp>
        <p:nvGrpSpPr>
          <p:cNvPr id="30" name="Grupo 29">
            <a:extLst>
              <a:ext uri="{FF2B5EF4-FFF2-40B4-BE49-F238E27FC236}">
                <a16:creationId xmlns:a16="http://schemas.microsoft.com/office/drawing/2014/main" id="{CB0722DA-37DB-320B-EDDD-88D626E989C5}"/>
              </a:ext>
            </a:extLst>
          </p:cNvPr>
          <p:cNvGrpSpPr/>
          <p:nvPr/>
        </p:nvGrpSpPr>
        <p:grpSpPr>
          <a:xfrm>
            <a:off x="6048686" y="1639892"/>
            <a:ext cx="6263633" cy="5218107"/>
            <a:chOff x="6087313" y="1652603"/>
            <a:chExt cx="6263633" cy="5218107"/>
          </a:xfrm>
        </p:grpSpPr>
        <p:sp>
          <p:nvSpPr>
            <p:cNvPr id="33" name="CuadroTexto 32">
              <a:hlinkClick r:id="rId4" action="ppaction://hlinksldjump"/>
              <a:extLst>
                <a:ext uri="{FF2B5EF4-FFF2-40B4-BE49-F238E27FC236}">
                  <a16:creationId xmlns:a16="http://schemas.microsoft.com/office/drawing/2014/main" id="{12A6A755-E82D-6AF8-DEE0-547157E0CDF3}"/>
                </a:ext>
              </a:extLst>
            </p:cNvPr>
            <p:cNvSpPr txBox="1"/>
            <p:nvPr/>
          </p:nvSpPr>
          <p:spPr>
            <a:xfrm>
              <a:off x="6914808" y="2969010"/>
              <a:ext cx="5150147" cy="280076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MX" sz="8800" b="1" dirty="0">
                  <a:solidFill>
                    <a:srgbClr val="002060"/>
                  </a:solidFill>
                  <a:latin typeface="+mj-lt"/>
                </a:rPr>
                <a:t>Destilación simple</a:t>
              </a:r>
              <a:r>
                <a:rPr lang="es-MX" sz="6000" b="1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34" name="CuadroTexto 33">
              <a:extLst>
                <a:ext uri="{FF2B5EF4-FFF2-40B4-BE49-F238E27FC236}">
                  <a16:creationId xmlns:a16="http://schemas.microsoft.com/office/drawing/2014/main" id="{DE9EB22B-2AB5-3F4A-D9B8-8FCD2E42C233}"/>
                </a:ext>
              </a:extLst>
            </p:cNvPr>
            <p:cNvSpPr txBox="1"/>
            <p:nvPr/>
          </p:nvSpPr>
          <p:spPr>
            <a:xfrm>
              <a:off x="6087313" y="5533936"/>
              <a:ext cx="5150147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MX" sz="3600" b="1" dirty="0">
                  <a:solidFill>
                    <a:srgbClr val="002060"/>
                  </a:solidFill>
                  <a:latin typeface="+mj-lt"/>
                </a:rPr>
                <a:t>Destilación simple</a:t>
              </a:r>
              <a:r>
                <a:rPr lang="es-MX" sz="2000" b="1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35" name="CuadroTexto 34">
              <a:extLst>
                <a:ext uri="{FF2B5EF4-FFF2-40B4-BE49-F238E27FC236}">
                  <a16:creationId xmlns:a16="http://schemas.microsoft.com/office/drawing/2014/main" id="{F79809EC-40F6-479E-5831-6B002138664D}"/>
                </a:ext>
              </a:extLst>
            </p:cNvPr>
            <p:cNvSpPr txBox="1"/>
            <p:nvPr/>
          </p:nvSpPr>
          <p:spPr>
            <a:xfrm rot="16200000">
              <a:off x="4398418" y="3705311"/>
              <a:ext cx="4874858" cy="76944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MX" sz="4400" b="1" dirty="0">
                  <a:solidFill>
                    <a:srgbClr val="002060"/>
                  </a:solidFill>
                  <a:latin typeface="+mj-lt"/>
                </a:rPr>
                <a:t>Destilación simple</a:t>
              </a:r>
              <a:r>
                <a:rPr lang="es-MX" sz="2800" b="1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37" name="CuadroTexto 36">
              <a:extLst>
                <a:ext uri="{FF2B5EF4-FFF2-40B4-BE49-F238E27FC236}">
                  <a16:creationId xmlns:a16="http://schemas.microsoft.com/office/drawing/2014/main" id="{0C1ED967-9A0D-A53C-0B07-F084210B7F63}"/>
                </a:ext>
              </a:extLst>
            </p:cNvPr>
            <p:cNvSpPr txBox="1"/>
            <p:nvPr/>
          </p:nvSpPr>
          <p:spPr>
            <a:xfrm>
              <a:off x="8768752" y="2792907"/>
              <a:ext cx="3582194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MX" sz="2800" b="1" dirty="0">
                  <a:solidFill>
                    <a:srgbClr val="002060"/>
                  </a:solidFill>
                  <a:latin typeface="+mj-lt"/>
                </a:rPr>
                <a:t>Destilación simple</a:t>
              </a:r>
              <a:r>
                <a:rPr lang="es-MX" sz="1600" b="1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38" name="CuadroTexto 37">
              <a:extLst>
                <a:ext uri="{FF2B5EF4-FFF2-40B4-BE49-F238E27FC236}">
                  <a16:creationId xmlns:a16="http://schemas.microsoft.com/office/drawing/2014/main" id="{EDC8D7CA-B52F-B67F-6519-724435F3F28D}"/>
                </a:ext>
              </a:extLst>
            </p:cNvPr>
            <p:cNvSpPr txBox="1"/>
            <p:nvPr/>
          </p:nvSpPr>
          <p:spPr>
            <a:xfrm>
              <a:off x="6180725" y="2463768"/>
              <a:ext cx="5150147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MX" sz="2400" b="1" dirty="0">
                  <a:solidFill>
                    <a:srgbClr val="002060"/>
                  </a:solidFill>
                  <a:latin typeface="+mj-lt"/>
                </a:rPr>
                <a:t>Destilación simple</a:t>
              </a:r>
              <a:r>
                <a:rPr lang="es-MX" sz="1400" b="1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39" name="CuadroTexto 38">
              <a:extLst>
                <a:ext uri="{FF2B5EF4-FFF2-40B4-BE49-F238E27FC236}">
                  <a16:creationId xmlns:a16="http://schemas.microsoft.com/office/drawing/2014/main" id="{793CEAD2-6E18-6FAE-B1F8-24BAF6E29E33}"/>
                </a:ext>
              </a:extLst>
            </p:cNvPr>
            <p:cNvSpPr txBox="1"/>
            <p:nvPr/>
          </p:nvSpPr>
          <p:spPr>
            <a:xfrm rot="16200000">
              <a:off x="9367444" y="4931988"/>
              <a:ext cx="3477335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MX" sz="2000" b="1" dirty="0">
                  <a:solidFill>
                    <a:srgbClr val="002060"/>
                  </a:solidFill>
                  <a:latin typeface="+mj-lt"/>
                </a:rPr>
                <a:t>Destilación simple</a:t>
              </a:r>
              <a:r>
                <a:rPr lang="es-MX" sz="1200" b="1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</p:grpSp>
      <p:sp>
        <p:nvSpPr>
          <p:cNvPr id="36" name="CuadroTexto 35">
            <a:extLst>
              <a:ext uri="{FF2B5EF4-FFF2-40B4-BE49-F238E27FC236}">
                <a16:creationId xmlns:a16="http://schemas.microsoft.com/office/drawing/2014/main" id="{5F9F8A5B-E627-6119-6BE2-3CF905335996}"/>
              </a:ext>
            </a:extLst>
          </p:cNvPr>
          <p:cNvSpPr txBox="1"/>
          <p:nvPr/>
        </p:nvSpPr>
        <p:spPr>
          <a:xfrm>
            <a:off x="-2" y="6485574"/>
            <a:ext cx="57565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2806065" algn="ctr"/>
                <a:tab pos="5612130" algn="r"/>
              </a:tabLst>
            </a:pPr>
            <a:r>
              <a:rPr lang="es-MX" sz="8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Nota: Adaptado </a:t>
            </a:r>
            <a:r>
              <a:rPr lang="es-MX" sz="800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de </a:t>
            </a:r>
            <a:r>
              <a:rPr lang="es-MX" sz="800" i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Química Destilación Experimentar Ciencia</a:t>
            </a:r>
            <a:r>
              <a:rPr lang="es-MX" sz="8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, por </a:t>
            </a:r>
            <a:r>
              <a:rPr lang="es-MX" sz="800" b="1" dirty="0" err="1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OpenClipart-Vectors</a:t>
            </a:r>
            <a:r>
              <a:rPr lang="es-MX" sz="8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, 2013, </a:t>
            </a:r>
            <a:r>
              <a:rPr lang="es-MX" sz="800" b="1" dirty="0" err="1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Pixabay</a:t>
            </a:r>
            <a:r>
              <a:rPr lang="es-MX" sz="8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 (https://pixabay.com/es/vectors/qu%c3%admica-destilaci%c3%b3n-experimentar-161575/). CC </a:t>
            </a:r>
            <a:r>
              <a:rPr lang="es-MX" sz="800" b="1" dirty="0" err="1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by</a:t>
            </a:r>
            <a:r>
              <a:rPr lang="es-MX" sz="8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   </a:t>
            </a:r>
          </a:p>
        </p:txBody>
      </p:sp>
      <p:sp>
        <p:nvSpPr>
          <p:cNvPr id="8" name="Flecha: a la derecha 7">
            <a:hlinkClick r:id="rId4" action="ppaction://hlinksldjump">
              <a:snd r:embed="rId11" name="click.wav"/>
            </a:hlinkClick>
            <a:extLst>
              <a:ext uri="{FF2B5EF4-FFF2-40B4-BE49-F238E27FC236}">
                <a16:creationId xmlns:a16="http://schemas.microsoft.com/office/drawing/2014/main" id="{AE4A81BE-CDCA-731E-39DF-850B6AD2DE14}"/>
              </a:ext>
            </a:extLst>
          </p:cNvPr>
          <p:cNvSpPr/>
          <p:nvPr/>
        </p:nvSpPr>
        <p:spPr>
          <a:xfrm>
            <a:off x="11337399" y="6075972"/>
            <a:ext cx="860400" cy="706693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9" name="Flecha: hacia la izquierda 8">
            <a:hlinkClick r:id="rId12" action="ppaction://hlinksldjump">
              <a:snd r:embed="rId11" name="click.wav"/>
            </a:hlinkClick>
            <a:extLst>
              <a:ext uri="{FF2B5EF4-FFF2-40B4-BE49-F238E27FC236}">
                <a16:creationId xmlns:a16="http://schemas.microsoft.com/office/drawing/2014/main" id="{8AC14CB7-F71A-E9CB-54B8-AACA839770FE}"/>
              </a:ext>
            </a:extLst>
          </p:cNvPr>
          <p:cNvSpPr/>
          <p:nvPr/>
        </p:nvSpPr>
        <p:spPr>
          <a:xfrm>
            <a:off x="10389983" y="6075972"/>
            <a:ext cx="860400" cy="706693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Inicio</a:t>
            </a:r>
          </a:p>
        </p:txBody>
      </p:sp>
      <p:pic>
        <p:nvPicPr>
          <p:cNvPr id="5" name="Imagen 2">
            <a:extLst>
              <a:ext uri="{FF2B5EF4-FFF2-40B4-BE49-F238E27FC236}">
                <a16:creationId xmlns:a16="http://schemas.microsoft.com/office/drawing/2014/main" id="{490716DA-D851-8FFC-A6A6-6779568F3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44628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871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ángulo 35">
            <a:hlinkClick r:id="rId3" action="ppaction://hlinksldjump"/>
            <a:extLst>
              <a:ext uri="{FF2B5EF4-FFF2-40B4-BE49-F238E27FC236}">
                <a16:creationId xmlns:a16="http://schemas.microsoft.com/office/drawing/2014/main" id="{D08F80D1-F6E2-B45A-0ECB-E8D45FAF97DA}"/>
              </a:ext>
            </a:extLst>
          </p:cNvPr>
          <p:cNvSpPr/>
          <p:nvPr/>
        </p:nvSpPr>
        <p:spPr>
          <a:xfrm>
            <a:off x="-13505" y="1652265"/>
            <a:ext cx="8149338" cy="439441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4800" b="1" i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¿En el laboratorio y en la industria para qué se utiliza la </a:t>
            </a:r>
          </a:p>
          <a:p>
            <a:pPr algn="ctr"/>
            <a:r>
              <a:rPr lang="es-MX" sz="4800" b="1" i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destilación simple? </a:t>
            </a:r>
          </a:p>
        </p:txBody>
      </p:sp>
      <p:pic>
        <p:nvPicPr>
          <p:cNvPr id="41" name="Imagen 40" descr="Copas de vino bajo luces brillantes">
            <a:extLst>
              <a:ext uri="{FF2B5EF4-FFF2-40B4-BE49-F238E27FC236}">
                <a16:creationId xmlns:a16="http://schemas.microsoft.com/office/drawing/2014/main" id="{10D35848-5005-0DF9-CD39-8DB097A136F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65"/>
          <a:stretch/>
        </p:blipFill>
        <p:spPr>
          <a:xfrm>
            <a:off x="8152169" y="6085027"/>
            <a:ext cx="1723496" cy="772973"/>
          </a:xfrm>
          <a:prstGeom prst="rect">
            <a:avLst/>
          </a:prstGeom>
          <a:solidFill>
            <a:srgbClr val="002060"/>
          </a:solidFill>
        </p:spPr>
      </p:pic>
      <p:pic>
        <p:nvPicPr>
          <p:cNvPr id="42" name="Imagen 41" descr="Copas de vino bajo luces brillantes">
            <a:extLst>
              <a:ext uri="{FF2B5EF4-FFF2-40B4-BE49-F238E27FC236}">
                <a16:creationId xmlns:a16="http://schemas.microsoft.com/office/drawing/2014/main" id="{1BC40F71-321D-0743-4881-7941E03BE4B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97"/>
          <a:stretch/>
        </p:blipFill>
        <p:spPr>
          <a:xfrm>
            <a:off x="9914314" y="6072352"/>
            <a:ext cx="2277686" cy="789989"/>
          </a:xfrm>
          <a:prstGeom prst="rect">
            <a:avLst/>
          </a:prstGeom>
          <a:solidFill>
            <a:srgbClr val="002060"/>
          </a:solidFill>
        </p:spPr>
      </p:pic>
      <p:pic>
        <p:nvPicPr>
          <p:cNvPr id="40" name="Imagen 39" descr="Tubos de cristal de color de neón">
            <a:extLst>
              <a:ext uri="{FF2B5EF4-FFF2-40B4-BE49-F238E27FC236}">
                <a16:creationId xmlns:a16="http://schemas.microsoft.com/office/drawing/2014/main" id="{FF6D374C-E2AF-5B5A-0C3B-19EB9BA733B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198"/>
          <a:stretch/>
        </p:blipFill>
        <p:spPr>
          <a:xfrm>
            <a:off x="8152168" y="1652265"/>
            <a:ext cx="4039832" cy="4394413"/>
          </a:xfrm>
          <a:prstGeom prst="rect">
            <a:avLst/>
          </a:prstGeom>
          <a:solidFill>
            <a:srgbClr val="002060"/>
          </a:solidFill>
        </p:spPr>
      </p:pic>
      <p:grpSp>
        <p:nvGrpSpPr>
          <p:cNvPr id="27" name="Grupo 26">
            <a:extLst>
              <a:ext uri="{FF2B5EF4-FFF2-40B4-BE49-F238E27FC236}">
                <a16:creationId xmlns:a16="http://schemas.microsoft.com/office/drawing/2014/main" id="{B90B711E-202F-2D50-735A-89342B4CAE20}"/>
              </a:ext>
            </a:extLst>
          </p:cNvPr>
          <p:cNvGrpSpPr/>
          <p:nvPr/>
        </p:nvGrpSpPr>
        <p:grpSpPr>
          <a:xfrm>
            <a:off x="-9070" y="0"/>
            <a:ext cx="12201070" cy="1629316"/>
            <a:chOff x="-51418" y="-34272"/>
            <a:chExt cx="12201070" cy="1629316"/>
          </a:xfrm>
        </p:grpSpPr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F7F0BA4B-1DE9-4CBD-F134-0A2C56827039}"/>
                </a:ext>
              </a:extLst>
            </p:cNvPr>
            <p:cNvSpPr/>
            <p:nvPr/>
          </p:nvSpPr>
          <p:spPr>
            <a:xfrm>
              <a:off x="-42348" y="-34272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33" name="Botón de acción: ir a inicio 32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F39B0D9F-E467-5D40-9697-6702734CE627}"/>
                </a:ext>
              </a:extLst>
            </p:cNvPr>
            <p:cNvSpPr/>
            <p:nvPr/>
          </p:nvSpPr>
          <p:spPr>
            <a:xfrm>
              <a:off x="10794164" y="91757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35" name="Rectángulo 34">
              <a:extLst>
                <a:ext uri="{FF2B5EF4-FFF2-40B4-BE49-F238E27FC236}">
                  <a16:creationId xmlns:a16="http://schemas.microsoft.com/office/drawing/2014/main" id="{A27E48B6-3675-5C60-2305-6B23BBAF6E40}"/>
                </a:ext>
              </a:extLst>
            </p:cNvPr>
            <p:cNvSpPr/>
            <p:nvPr/>
          </p:nvSpPr>
          <p:spPr>
            <a:xfrm>
              <a:off x="-51418" y="1447940"/>
              <a:ext cx="12201069" cy="147104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37" name="Rectángulo: esquinas superiores cortadas 36">
              <a:hlinkClick r:id="rId6" action="ppaction://hlinksldjump"/>
              <a:extLst>
                <a:ext uri="{FF2B5EF4-FFF2-40B4-BE49-F238E27FC236}">
                  <a16:creationId xmlns:a16="http://schemas.microsoft.com/office/drawing/2014/main" id="{E17B154C-ED0D-1095-6018-A972F26BE600}"/>
                </a:ext>
              </a:extLst>
            </p:cNvPr>
            <p:cNvSpPr/>
            <p:nvPr/>
          </p:nvSpPr>
          <p:spPr>
            <a:xfrm>
              <a:off x="-42350" y="640161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38" name="Rectángulo: esquinas superiores cortadas 37">
              <a:hlinkClick r:id="rId3" action="ppaction://hlinksldjump"/>
              <a:extLst>
                <a:ext uri="{FF2B5EF4-FFF2-40B4-BE49-F238E27FC236}">
                  <a16:creationId xmlns:a16="http://schemas.microsoft.com/office/drawing/2014/main" id="{D5B5E0F9-851B-4AF1-734F-D1FA2699F199}"/>
                </a:ext>
              </a:extLst>
            </p:cNvPr>
            <p:cNvSpPr/>
            <p:nvPr/>
          </p:nvSpPr>
          <p:spPr>
            <a:xfrm>
              <a:off x="1629745" y="453816"/>
              <a:ext cx="1656000" cy="975600"/>
            </a:xfrm>
            <a:prstGeom prst="snip2SameRect">
              <a:avLst/>
            </a:prstGeom>
            <a:solidFill>
              <a:srgbClr val="00206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39" name="Rectángulo: esquinas superiores cortadas 38">
              <a:hlinkClick r:id="rId7" action="ppaction://hlinksldjump"/>
              <a:extLst>
                <a:ext uri="{FF2B5EF4-FFF2-40B4-BE49-F238E27FC236}">
                  <a16:creationId xmlns:a16="http://schemas.microsoft.com/office/drawing/2014/main" id="{F97C2521-F2DB-1522-7223-D8E2C8E0027C}"/>
                </a:ext>
              </a:extLst>
            </p:cNvPr>
            <p:cNvSpPr/>
            <p:nvPr/>
          </p:nvSpPr>
          <p:spPr>
            <a:xfrm>
              <a:off x="3285795" y="640161"/>
              <a:ext cx="1864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43" name="Rectángulo: esquinas superiores cortadas 42">
              <a:hlinkClick r:id="rId7" action="ppaction://hlinksldjump"/>
              <a:extLst>
                <a:ext uri="{FF2B5EF4-FFF2-40B4-BE49-F238E27FC236}">
                  <a16:creationId xmlns:a16="http://schemas.microsoft.com/office/drawing/2014/main" id="{8AE52C5F-78B4-2B92-F9C2-ECE0436CE1F1}"/>
                </a:ext>
              </a:extLst>
            </p:cNvPr>
            <p:cNvSpPr/>
            <p:nvPr/>
          </p:nvSpPr>
          <p:spPr>
            <a:xfrm>
              <a:off x="5118791" y="640161"/>
              <a:ext cx="1918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44" name="Rectángulo: esquinas superiores cortadas 43">
              <a:hlinkClick r:id="rId8" action="ppaction://hlinksldjump"/>
              <a:extLst>
                <a:ext uri="{FF2B5EF4-FFF2-40B4-BE49-F238E27FC236}">
                  <a16:creationId xmlns:a16="http://schemas.microsoft.com/office/drawing/2014/main" id="{235E1E9F-E2B6-6679-5F8D-14AD503367A7}"/>
                </a:ext>
              </a:extLst>
            </p:cNvPr>
            <p:cNvSpPr/>
            <p:nvPr/>
          </p:nvSpPr>
          <p:spPr>
            <a:xfrm>
              <a:off x="7057577" y="640161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45" name="Rectángulo: esquinas superiores cortadas 44">
              <a:hlinkClick r:id="rId9" action="ppaction://hlinksldjump"/>
              <a:extLst>
                <a:ext uri="{FF2B5EF4-FFF2-40B4-BE49-F238E27FC236}">
                  <a16:creationId xmlns:a16="http://schemas.microsoft.com/office/drawing/2014/main" id="{75B9EB28-0ADB-07EC-00EF-A6AD736CD9E1}"/>
                </a:ext>
              </a:extLst>
            </p:cNvPr>
            <p:cNvSpPr/>
            <p:nvPr/>
          </p:nvSpPr>
          <p:spPr>
            <a:xfrm>
              <a:off x="10611683" y="640161"/>
              <a:ext cx="15300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de privacidad</a:t>
              </a:r>
            </a:p>
          </p:txBody>
        </p:sp>
        <p:sp>
          <p:nvSpPr>
            <p:cNvPr id="46" name="Rectángulo: esquinas superiores cortadas 45">
              <a:hlinkClick r:id="rId10" action="ppaction://hlinksldjump"/>
              <a:extLst>
                <a:ext uri="{FF2B5EF4-FFF2-40B4-BE49-F238E27FC236}">
                  <a16:creationId xmlns:a16="http://schemas.microsoft.com/office/drawing/2014/main" id="{34960EE0-F141-E86E-FF41-73B968927F5F}"/>
                </a:ext>
              </a:extLst>
            </p:cNvPr>
            <p:cNvSpPr/>
            <p:nvPr/>
          </p:nvSpPr>
          <p:spPr>
            <a:xfrm>
              <a:off x="8970660" y="640161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21" name="Botón de acción: obtener información 20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EF7A541B-9FD5-CCA6-5C1F-E2084B7ECC0E}"/>
              </a:ext>
            </a:extLst>
          </p:cNvPr>
          <p:cNvSpPr/>
          <p:nvPr/>
        </p:nvSpPr>
        <p:spPr>
          <a:xfrm>
            <a:off x="11499693" y="121585"/>
            <a:ext cx="553329" cy="473788"/>
          </a:xfrm>
          <a:prstGeom prst="actionButtonInformation">
            <a:avLst/>
          </a:prstGeom>
          <a:solidFill>
            <a:schemeClr val="tx2">
              <a:lumMod val="20000"/>
              <a:lumOff val="80000"/>
            </a:schemeClr>
          </a:solidFill>
          <a:ln w="0" cap="flat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ctr" rotWithShape="0">
              <a:srgbClr val="000000"/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1C140197-7EF5-6D1B-69B8-9E3D917F9830}"/>
              </a:ext>
            </a:extLst>
          </p:cNvPr>
          <p:cNvGrpSpPr/>
          <p:nvPr/>
        </p:nvGrpSpPr>
        <p:grpSpPr>
          <a:xfrm>
            <a:off x="-12211" y="6033030"/>
            <a:ext cx="8149631" cy="949643"/>
            <a:chOff x="2537" y="6018282"/>
            <a:chExt cx="8149631" cy="949643"/>
          </a:xfrm>
        </p:grpSpPr>
        <p:grpSp>
          <p:nvGrpSpPr>
            <p:cNvPr id="9" name="Grupo 8">
              <a:extLst>
                <a:ext uri="{FF2B5EF4-FFF2-40B4-BE49-F238E27FC236}">
                  <a16:creationId xmlns:a16="http://schemas.microsoft.com/office/drawing/2014/main" id="{5D035043-9B00-D32A-95B8-FBEFAAF86565}"/>
                </a:ext>
              </a:extLst>
            </p:cNvPr>
            <p:cNvGrpSpPr/>
            <p:nvPr/>
          </p:nvGrpSpPr>
          <p:grpSpPr>
            <a:xfrm>
              <a:off x="2537" y="6018282"/>
              <a:ext cx="8149631" cy="949643"/>
              <a:chOff x="-29840" y="6035320"/>
              <a:chExt cx="8149631" cy="949643"/>
            </a:xfrm>
          </p:grpSpPr>
          <p:sp>
            <p:nvSpPr>
              <p:cNvPr id="11" name="Rectángulo 10">
                <a:hlinkClick r:id="rId11"/>
                <a:extLst>
                  <a:ext uri="{FF2B5EF4-FFF2-40B4-BE49-F238E27FC236}">
                    <a16:creationId xmlns:a16="http://schemas.microsoft.com/office/drawing/2014/main" id="{D55F5073-8010-F0E5-9A21-826EAD78D158}"/>
                  </a:ext>
                </a:extLst>
              </p:cNvPr>
              <p:cNvSpPr/>
              <p:nvPr/>
            </p:nvSpPr>
            <p:spPr>
              <a:xfrm>
                <a:off x="-29840" y="6085026"/>
                <a:ext cx="8149631" cy="78298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>
                <a:softEdge rad="127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s-MX" sz="2800" i="1" dirty="0">
                    <a:ln w="0"/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latin typeface="+mj-lt"/>
                  </a:rPr>
                  <a:t>     Para saber más lee el siguiente artículo     </a:t>
                </a:r>
              </a:p>
            </p:txBody>
          </p:sp>
          <p:pic>
            <p:nvPicPr>
              <p:cNvPr id="24" name="Gráfico 23" descr="Libros en una estantería contorno">
                <a:hlinkClick r:id="rId12"/>
                <a:extLst>
                  <a:ext uri="{FF2B5EF4-FFF2-40B4-BE49-F238E27FC236}">
                    <a16:creationId xmlns:a16="http://schemas.microsoft.com/office/drawing/2014/main" id="{ADC94E1D-C0C5-15B9-7A99-13CB2BDCFA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p:blipFill>
            <p:spPr>
              <a:xfrm>
                <a:off x="6672619" y="6035320"/>
                <a:ext cx="945608" cy="949643"/>
              </a:xfrm>
              <a:prstGeom prst="rect">
                <a:avLst/>
              </a:prstGeom>
            </p:spPr>
          </p:pic>
        </p:grpSp>
        <p:sp>
          <p:nvSpPr>
            <p:cNvPr id="6" name="Flecha: a la derecha 5">
              <a:hlinkClick r:id="rId12"/>
              <a:extLst>
                <a:ext uri="{FF2B5EF4-FFF2-40B4-BE49-F238E27FC236}">
                  <a16:creationId xmlns:a16="http://schemas.microsoft.com/office/drawing/2014/main" id="{EFFDBD88-44E8-6C91-B726-7E67ACB1CEC3}"/>
                </a:ext>
              </a:extLst>
            </p:cNvPr>
            <p:cNvSpPr/>
            <p:nvPr/>
          </p:nvSpPr>
          <p:spPr>
            <a:xfrm>
              <a:off x="6135287" y="6233859"/>
              <a:ext cx="589935" cy="485308"/>
            </a:xfrm>
            <a:prstGeom prst="rightArrow">
              <a:avLst/>
            </a:prstGeom>
            <a:solidFill>
              <a:srgbClr val="002060"/>
            </a:solid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</p:grpSp>
      <p:sp>
        <p:nvSpPr>
          <p:cNvPr id="8" name="Flecha: a la derecha 7">
            <a:hlinkClick r:id="rId3" action="ppaction://hlinksldjump">
              <a:snd r:embed="rId15" name="click.wav"/>
            </a:hlinkClick>
            <a:extLst>
              <a:ext uri="{FF2B5EF4-FFF2-40B4-BE49-F238E27FC236}">
                <a16:creationId xmlns:a16="http://schemas.microsoft.com/office/drawing/2014/main" id="{AD4FEFBF-D71F-D784-2EEA-E8019211B94F}"/>
              </a:ext>
            </a:extLst>
          </p:cNvPr>
          <p:cNvSpPr/>
          <p:nvPr/>
        </p:nvSpPr>
        <p:spPr>
          <a:xfrm>
            <a:off x="11337399" y="6147532"/>
            <a:ext cx="860400" cy="706693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10" name="Flecha: hacia la izquierda 9">
            <a:hlinkClick r:id="rId16" action="ppaction://hlinksldjump">
              <a:snd r:embed="rId15" name="click.wav"/>
            </a:hlinkClick>
            <a:extLst>
              <a:ext uri="{FF2B5EF4-FFF2-40B4-BE49-F238E27FC236}">
                <a16:creationId xmlns:a16="http://schemas.microsoft.com/office/drawing/2014/main" id="{2FAE629E-3C79-E568-C4D1-7B516FA2BEEB}"/>
              </a:ext>
            </a:extLst>
          </p:cNvPr>
          <p:cNvSpPr/>
          <p:nvPr/>
        </p:nvSpPr>
        <p:spPr>
          <a:xfrm>
            <a:off x="10389983" y="6147532"/>
            <a:ext cx="860400" cy="706693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3B5FFB8A-BFA6-0FDC-13C9-00E00F8FE3B3}"/>
              </a:ext>
            </a:extLst>
          </p:cNvPr>
          <p:cNvSpPr txBox="1"/>
          <p:nvPr/>
        </p:nvSpPr>
        <p:spPr>
          <a:xfrm>
            <a:off x="9499282" y="5802402"/>
            <a:ext cx="284511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>
                <a:solidFill>
                  <a:schemeClr val="bg1"/>
                </a:solidFill>
              </a:rPr>
              <a:t>Imagen. Biblioteca de contenido creativo Microsoft 365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24E48AD-7D1C-7D6F-9B5D-5FB1D3D904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7141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ángulo 31">
            <a:extLst>
              <a:ext uri="{FF2B5EF4-FFF2-40B4-BE49-F238E27FC236}">
                <a16:creationId xmlns:a16="http://schemas.microsoft.com/office/drawing/2014/main" id="{4ECF5EF7-5B28-3601-4958-E96055A64DB6}"/>
              </a:ext>
            </a:extLst>
          </p:cNvPr>
          <p:cNvSpPr/>
          <p:nvPr/>
        </p:nvSpPr>
        <p:spPr>
          <a:xfrm>
            <a:off x="4030985" y="1658207"/>
            <a:ext cx="8161015" cy="5201932"/>
          </a:xfrm>
          <a:prstGeom prst="rect">
            <a:avLst/>
          </a:prstGeom>
          <a:solidFill>
            <a:srgbClr val="888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003366"/>
              </a:solidFill>
            </a:endParaRPr>
          </a:p>
        </p:txBody>
      </p:sp>
      <p:sp>
        <p:nvSpPr>
          <p:cNvPr id="36" name="CuadroTexto 35">
            <a:hlinkClick r:id="rId2" action="ppaction://hlinksldjump"/>
            <a:extLst>
              <a:ext uri="{FF2B5EF4-FFF2-40B4-BE49-F238E27FC236}">
                <a16:creationId xmlns:a16="http://schemas.microsoft.com/office/drawing/2014/main" id="{1D91B314-D390-E57E-A119-69CDF7B4A38B}"/>
              </a:ext>
            </a:extLst>
          </p:cNvPr>
          <p:cNvSpPr txBox="1"/>
          <p:nvPr/>
        </p:nvSpPr>
        <p:spPr>
          <a:xfrm>
            <a:off x="4463614" y="1449982"/>
            <a:ext cx="7327306" cy="49859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s-MX" sz="2800" dirty="0">
              <a:solidFill>
                <a:srgbClr val="FFFFFF"/>
              </a:solidFill>
              <a:latin typeface="+mj-lt"/>
            </a:endParaRPr>
          </a:p>
          <a:p>
            <a:pPr algn="just"/>
            <a:r>
              <a:rPr lang="es-MX" sz="2800" b="1" dirty="0">
                <a:solidFill>
                  <a:srgbClr val="FFFFFF"/>
                </a:solidFill>
                <a:latin typeface="+mj-lt"/>
              </a:rPr>
              <a:t>La destilación se puede definir como el:</a:t>
            </a:r>
          </a:p>
          <a:p>
            <a:pPr algn="just"/>
            <a:endParaRPr lang="es-MX" sz="2800" b="1" dirty="0">
              <a:solidFill>
                <a:srgbClr val="FFFFFF"/>
              </a:solidFill>
              <a:latin typeface="+mj-lt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MX" sz="2800" b="1" dirty="0">
                <a:solidFill>
                  <a:srgbClr val="FFFFFF"/>
                </a:solidFill>
                <a:latin typeface="+mj-lt"/>
              </a:rPr>
              <a:t>P</a:t>
            </a:r>
            <a:r>
              <a:rPr lang="es-MX" sz="2600" dirty="0">
                <a:solidFill>
                  <a:srgbClr val="FFFFFF"/>
                </a:solidFill>
                <a:latin typeface="+mj-lt"/>
              </a:rPr>
              <a:t>rincipal proceso de separación de </a:t>
            </a:r>
            <a:r>
              <a:rPr lang="es-MX" sz="2600" b="1" dirty="0">
                <a:solidFill>
                  <a:srgbClr val="FFFFFF"/>
                </a:solidFill>
                <a:latin typeface="+mj-lt"/>
              </a:rPr>
              <a:t>mezclas</a:t>
            </a:r>
            <a:r>
              <a:rPr lang="es-MX" sz="2600" dirty="0">
                <a:solidFill>
                  <a:srgbClr val="FFFFFF"/>
                </a:solidFill>
                <a:latin typeface="+mj-lt"/>
              </a:rPr>
              <a:t> de</a:t>
            </a:r>
            <a:r>
              <a:rPr lang="es-MX" sz="2600" b="1" dirty="0">
                <a:solidFill>
                  <a:srgbClr val="FFFFFF"/>
                </a:solidFill>
                <a:latin typeface="+mj-lt"/>
              </a:rPr>
              <a:t> líquidos miscibles volátiles. </a:t>
            </a:r>
            <a:r>
              <a:rPr lang="es-MX" sz="2600" dirty="0">
                <a:solidFill>
                  <a:srgbClr val="FFFFFF"/>
                </a:solidFill>
                <a:latin typeface="+mj-lt"/>
              </a:rPr>
              <a:t>Aunque también se puede utilizar para eliminar solventes de sólidos.</a:t>
            </a:r>
          </a:p>
          <a:p>
            <a:pPr algn="just"/>
            <a:endParaRPr lang="es-MX" sz="2600" dirty="0">
              <a:solidFill>
                <a:srgbClr val="FFFFFF"/>
              </a:solidFill>
              <a:latin typeface="+mj-lt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MX" sz="2600" dirty="0">
                <a:solidFill>
                  <a:srgbClr val="FFFFFF"/>
                </a:solidFill>
                <a:latin typeface="+mj-lt"/>
              </a:rPr>
              <a:t>Durante la destilación se llevan a cabo varios procesos de </a:t>
            </a:r>
            <a:r>
              <a:rPr lang="es-MX" sz="2600" b="1" dirty="0">
                <a:solidFill>
                  <a:srgbClr val="FFFFFF"/>
                </a:solidFill>
                <a:latin typeface="+mj-lt"/>
              </a:rPr>
              <a:t>vaporización-condensación. </a:t>
            </a:r>
            <a:r>
              <a:rPr lang="es-MX" sz="2600" dirty="0">
                <a:solidFill>
                  <a:srgbClr val="FFFFFF"/>
                </a:solidFill>
                <a:latin typeface="+mj-lt"/>
              </a:rPr>
              <a:t>Para que se presenten ambos procesos, debemos suministrar energía al sistema.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MX" sz="2400" dirty="0">
              <a:solidFill>
                <a:srgbClr val="FFFFFF"/>
              </a:solidFill>
              <a:latin typeface="+mj-lt"/>
            </a:endParaRPr>
          </a:p>
        </p:txBody>
      </p:sp>
      <p:pic>
        <p:nvPicPr>
          <p:cNvPr id="40" name="Imagen 39" descr="Interfaz de usuario gráfica&#10;&#10;Descripción generada automáticamente con confianza baja">
            <a:extLst>
              <a:ext uri="{FF2B5EF4-FFF2-40B4-BE49-F238E27FC236}">
                <a16:creationId xmlns:a16="http://schemas.microsoft.com/office/drawing/2014/main" id="{AA028E4D-74CA-FD99-437D-472C9B08856B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lasticWrap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6" y="2399809"/>
            <a:ext cx="3922202" cy="2322679"/>
          </a:xfrm>
          <a:prstGeom prst="rect">
            <a:avLst/>
          </a:prstGeom>
        </p:spPr>
      </p:pic>
      <p:sp>
        <p:nvSpPr>
          <p:cNvPr id="18" name="2 Marcador de contenido">
            <a:extLst>
              <a:ext uri="{FF2B5EF4-FFF2-40B4-BE49-F238E27FC236}">
                <a16:creationId xmlns:a16="http://schemas.microsoft.com/office/drawing/2014/main" id="{99987414-D429-3D3D-3C28-63238FB35435}"/>
              </a:ext>
            </a:extLst>
          </p:cNvPr>
          <p:cNvSpPr txBox="1">
            <a:spLocks/>
          </p:cNvSpPr>
          <p:nvPr/>
        </p:nvSpPr>
        <p:spPr>
          <a:xfrm>
            <a:off x="168489" y="1797699"/>
            <a:ext cx="3646182" cy="41187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MX" sz="1800" b="1" dirty="0">
                <a:solidFill>
                  <a:srgbClr val="002060"/>
                </a:solidFill>
                <a:latin typeface="+mj-lt"/>
              </a:rPr>
              <a:t>Figura 1. </a:t>
            </a:r>
            <a:r>
              <a:rPr lang="es-MX" sz="1800" i="1" dirty="0">
                <a:solidFill>
                  <a:srgbClr val="002060"/>
                </a:solidFill>
                <a:latin typeface="+mj-lt"/>
              </a:rPr>
              <a:t>Equipo de destilación simple</a:t>
            </a:r>
          </a:p>
        </p:txBody>
      </p:sp>
      <p:grpSp>
        <p:nvGrpSpPr>
          <p:cNvPr id="19" name="Grupo 18">
            <a:extLst>
              <a:ext uri="{FF2B5EF4-FFF2-40B4-BE49-F238E27FC236}">
                <a16:creationId xmlns:a16="http://schemas.microsoft.com/office/drawing/2014/main" id="{E552DD65-BF24-EB47-E275-24DEB561168D}"/>
              </a:ext>
            </a:extLst>
          </p:cNvPr>
          <p:cNvGrpSpPr/>
          <p:nvPr/>
        </p:nvGrpSpPr>
        <p:grpSpPr>
          <a:xfrm>
            <a:off x="-9070" y="3094"/>
            <a:ext cx="12201070" cy="1629316"/>
            <a:chOff x="-51418" y="-34272"/>
            <a:chExt cx="12201070" cy="1629316"/>
          </a:xfrm>
        </p:grpSpPr>
        <p:sp>
          <p:nvSpPr>
            <p:cNvPr id="21" name="Rectángulo 20">
              <a:extLst>
                <a:ext uri="{FF2B5EF4-FFF2-40B4-BE49-F238E27FC236}">
                  <a16:creationId xmlns:a16="http://schemas.microsoft.com/office/drawing/2014/main" id="{6D770A97-0577-223C-4237-C594483843CA}"/>
                </a:ext>
              </a:extLst>
            </p:cNvPr>
            <p:cNvSpPr/>
            <p:nvPr/>
          </p:nvSpPr>
          <p:spPr>
            <a:xfrm>
              <a:off x="-42348" y="-34272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2" name="Botón de acción: ir a inicio 21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44D5F0C1-3C55-2DE2-1E77-63688CCE6911}"/>
                </a:ext>
              </a:extLst>
            </p:cNvPr>
            <p:cNvSpPr/>
            <p:nvPr/>
          </p:nvSpPr>
          <p:spPr>
            <a:xfrm>
              <a:off x="10794164" y="91757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4" name="Rectángulo 23">
              <a:extLst>
                <a:ext uri="{FF2B5EF4-FFF2-40B4-BE49-F238E27FC236}">
                  <a16:creationId xmlns:a16="http://schemas.microsoft.com/office/drawing/2014/main" id="{CAE360DC-3ADA-1385-A683-686C056B4184}"/>
                </a:ext>
              </a:extLst>
            </p:cNvPr>
            <p:cNvSpPr/>
            <p:nvPr/>
          </p:nvSpPr>
          <p:spPr>
            <a:xfrm>
              <a:off x="-51418" y="1447940"/>
              <a:ext cx="12201069" cy="147104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25" name="Rectángulo: esquinas superiores cortadas 24">
              <a:hlinkClick r:id="rId5" action="ppaction://hlinksldjump"/>
              <a:extLst>
                <a:ext uri="{FF2B5EF4-FFF2-40B4-BE49-F238E27FC236}">
                  <a16:creationId xmlns:a16="http://schemas.microsoft.com/office/drawing/2014/main" id="{75338A9D-D48D-F1E8-955C-6B8610D30FCA}"/>
                </a:ext>
              </a:extLst>
            </p:cNvPr>
            <p:cNvSpPr/>
            <p:nvPr/>
          </p:nvSpPr>
          <p:spPr>
            <a:xfrm>
              <a:off x="-42350" y="640161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26" name="Rectángulo: esquinas superiores cortadas 25">
              <a:hlinkClick r:id="rId2" action="ppaction://hlinksldjump"/>
              <a:extLst>
                <a:ext uri="{FF2B5EF4-FFF2-40B4-BE49-F238E27FC236}">
                  <a16:creationId xmlns:a16="http://schemas.microsoft.com/office/drawing/2014/main" id="{84CB4937-C7D2-CA05-1DCB-50B6AA1B907E}"/>
                </a:ext>
              </a:extLst>
            </p:cNvPr>
            <p:cNvSpPr/>
            <p:nvPr/>
          </p:nvSpPr>
          <p:spPr>
            <a:xfrm>
              <a:off x="1629745" y="453191"/>
              <a:ext cx="1656000" cy="975600"/>
            </a:xfrm>
            <a:prstGeom prst="snip2SameRect">
              <a:avLst/>
            </a:prstGeom>
            <a:solidFill>
              <a:srgbClr val="00206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27" name="Rectángulo: esquinas superiores cortadas 26">
              <a:hlinkClick r:id="rId6" action="ppaction://hlinksldjump"/>
              <a:extLst>
                <a:ext uri="{FF2B5EF4-FFF2-40B4-BE49-F238E27FC236}">
                  <a16:creationId xmlns:a16="http://schemas.microsoft.com/office/drawing/2014/main" id="{F0B1D094-0D78-5613-89D6-1C4BDCF47508}"/>
                </a:ext>
              </a:extLst>
            </p:cNvPr>
            <p:cNvSpPr/>
            <p:nvPr/>
          </p:nvSpPr>
          <p:spPr>
            <a:xfrm>
              <a:off x="3285795" y="640161"/>
              <a:ext cx="1864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30" name="Rectángulo: esquinas superiores cortadas 29">
              <a:hlinkClick r:id="rId7" action="ppaction://hlinksldjump"/>
              <a:extLst>
                <a:ext uri="{FF2B5EF4-FFF2-40B4-BE49-F238E27FC236}">
                  <a16:creationId xmlns:a16="http://schemas.microsoft.com/office/drawing/2014/main" id="{15C22A60-87D7-79B6-9918-0246258777EE}"/>
                </a:ext>
              </a:extLst>
            </p:cNvPr>
            <p:cNvSpPr/>
            <p:nvPr/>
          </p:nvSpPr>
          <p:spPr>
            <a:xfrm>
              <a:off x="5128450" y="641701"/>
              <a:ext cx="1918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33" name="Rectángulo: esquinas superiores cortadas 32">
              <a:hlinkClick r:id="rId8" action="ppaction://hlinksldjump"/>
              <a:extLst>
                <a:ext uri="{FF2B5EF4-FFF2-40B4-BE49-F238E27FC236}">
                  <a16:creationId xmlns:a16="http://schemas.microsoft.com/office/drawing/2014/main" id="{6A22D97B-E2EA-F84D-6DE7-C887185F0B28}"/>
                </a:ext>
              </a:extLst>
            </p:cNvPr>
            <p:cNvSpPr/>
            <p:nvPr/>
          </p:nvSpPr>
          <p:spPr>
            <a:xfrm>
              <a:off x="7057577" y="640161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34" name="Rectángulo: esquinas superiores cortadas 33">
              <a:hlinkClick r:id="rId9" action="ppaction://hlinksldjump"/>
              <a:extLst>
                <a:ext uri="{FF2B5EF4-FFF2-40B4-BE49-F238E27FC236}">
                  <a16:creationId xmlns:a16="http://schemas.microsoft.com/office/drawing/2014/main" id="{1FD51031-29BE-6225-C239-DD25353054E7}"/>
                </a:ext>
              </a:extLst>
            </p:cNvPr>
            <p:cNvSpPr/>
            <p:nvPr/>
          </p:nvSpPr>
          <p:spPr>
            <a:xfrm>
              <a:off x="10611683" y="640161"/>
              <a:ext cx="15300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de privacidad</a:t>
              </a:r>
            </a:p>
          </p:txBody>
        </p:sp>
        <p:sp>
          <p:nvSpPr>
            <p:cNvPr id="35" name="Rectángulo: esquinas superiores cortadas 34">
              <a:hlinkClick r:id="rId10" action="ppaction://hlinksldjump"/>
              <a:extLst>
                <a:ext uri="{FF2B5EF4-FFF2-40B4-BE49-F238E27FC236}">
                  <a16:creationId xmlns:a16="http://schemas.microsoft.com/office/drawing/2014/main" id="{0504614E-E9D4-F522-7E26-7E3CF5379A73}"/>
                </a:ext>
              </a:extLst>
            </p:cNvPr>
            <p:cNvSpPr/>
            <p:nvPr/>
          </p:nvSpPr>
          <p:spPr>
            <a:xfrm>
              <a:off x="8970660" y="640161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7" name="Modelo 3D 36" descr="Merlin">
                <a:extLst>
                  <a:ext uri="{FF2B5EF4-FFF2-40B4-BE49-F238E27FC236}">
                    <a16:creationId xmlns:a16="http://schemas.microsoft.com/office/drawing/2014/main" id="{A1BC6F28-13C0-1A99-1CB5-D66237820A5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785840019"/>
                  </p:ext>
                </p:extLst>
              </p:nvPr>
            </p:nvGraphicFramePr>
            <p:xfrm>
              <a:off x="401080" y="5270073"/>
              <a:ext cx="1418438" cy="1820797"/>
            </p:xfrm>
            <a:graphic>
              <a:graphicData uri="http://schemas.microsoft.com/office/drawing/2017/model3d">
                <am3d:model3d r:embed="rId11">
                  <am3d:spPr>
                    <a:xfrm>
                      <a:off x="0" y="0"/>
                      <a:ext cx="1418438" cy="1820797"/>
                    </a:xfrm>
                    <a:prstGeom prst="rect">
                      <a:avLst/>
                    </a:prstGeom>
                  </am3d:spPr>
                  <am3d:camera>
                    <am3d:pos x="0" y="0" z="6626395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8896" d="1000000"/>
                    <am3d:preTrans dx="-719842" dy="-14054187" dz="-238691"/>
                    <am3d:scale>
                      <am3d:sx n="1000000" d="1000000"/>
                      <am3d:sy n="1000000" d="1000000"/>
                      <am3d:sz n="1000000" d="1000000"/>
                    </am3d:scale>
                    <am3d:rot ax="1864471" ay="1794465" az="1003430"/>
                    <am3d:postTrans dx="0" dy="0" dz="0"/>
                  </am3d:trans>
                  <am3d:raster rName="Office3DRenderer" rVer="16.0.8326">
                    <am3d:blip r:embed="rId12"/>
                  </am3d:raster>
                  <am3d:extLst>
                    <a:ext uri="{9A65AA19-BECB-4387-8358-8AD5134E1D82}">
                      <a3danim:embedAnim xmlns:a3danim="http://schemas.microsoft.com/office/drawing/2018/animation/model3d" animId="1">
                        <a3danim:animPr length="4833" count="indefinite"/>
                      </a3danim:embedAnim>
                    </a:ext>
                    <a:ext uri="{E9DE012E-A134-456F-84FE-255F9AAD75C6}">
                      <a3danim:posterFrame xmlns:a3danim="http://schemas.microsoft.com/office/drawing/2018/animation/model3d" animId="1"/>
                    </a:ext>
                  </am3d:extLst>
                  <am3d:objViewport viewportSz="188678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7" name="Modelo 3D 36" descr="Merlin">
                <a:extLst>
                  <a:ext uri="{FF2B5EF4-FFF2-40B4-BE49-F238E27FC236}">
                    <a16:creationId xmlns:a16="http://schemas.microsoft.com/office/drawing/2014/main" id="{A1BC6F28-13C0-1A99-1CB5-D66237820A5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01080" y="5270073"/>
                <a:ext cx="1418438" cy="1820797"/>
              </a:xfrm>
              <a:prstGeom prst="rect">
                <a:avLst/>
              </a:prstGeom>
            </p:spPr>
          </p:pic>
        </mc:Fallback>
      </mc:AlternateContent>
      <p:sp>
        <p:nvSpPr>
          <p:cNvPr id="28" name="CuadroTexto 27">
            <a:extLst>
              <a:ext uri="{FF2B5EF4-FFF2-40B4-BE49-F238E27FC236}">
                <a16:creationId xmlns:a16="http://schemas.microsoft.com/office/drawing/2014/main" id="{C4233717-1260-76E1-732B-453586AC3E61}"/>
              </a:ext>
            </a:extLst>
          </p:cNvPr>
          <p:cNvSpPr txBox="1"/>
          <p:nvPr/>
        </p:nvSpPr>
        <p:spPr>
          <a:xfrm>
            <a:off x="1276745" y="5564919"/>
            <a:ext cx="2754240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s-MX" sz="20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¡Recuerda!</a:t>
            </a:r>
          </a:p>
          <a:p>
            <a:pPr algn="r"/>
            <a:r>
              <a:rPr lang="es-MX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Volatilidad es la tendencia de las moléculas del líquido a pasar a la fase gaseosa.</a:t>
            </a:r>
            <a:r>
              <a:rPr lang="es-MX" sz="16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</a:p>
        </p:txBody>
      </p:sp>
      <p:sp>
        <p:nvSpPr>
          <p:cNvPr id="20" name="Botón de acción: obtener información 19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F799B81B-BF3E-B1E9-413B-54D567E09B1A}"/>
              </a:ext>
            </a:extLst>
          </p:cNvPr>
          <p:cNvSpPr/>
          <p:nvPr/>
        </p:nvSpPr>
        <p:spPr>
          <a:xfrm>
            <a:off x="11514256" y="121546"/>
            <a:ext cx="553329" cy="473788"/>
          </a:xfrm>
          <a:prstGeom prst="actionButtonInformation">
            <a:avLst/>
          </a:prstGeom>
          <a:solidFill>
            <a:schemeClr val="tx2">
              <a:lumMod val="20000"/>
              <a:lumOff val="80000"/>
            </a:schemeClr>
          </a:solidFill>
          <a:ln w="0" cap="flat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ctr" rotWithShape="0">
              <a:srgbClr val="000000"/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3C512CDF-0F68-15D2-3CBE-652C91319060}"/>
              </a:ext>
            </a:extLst>
          </p:cNvPr>
          <p:cNvSpPr txBox="1"/>
          <p:nvPr/>
        </p:nvSpPr>
        <p:spPr>
          <a:xfrm>
            <a:off x="73695" y="4725007"/>
            <a:ext cx="3957290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2806065" algn="ctr"/>
                <a:tab pos="5612130" algn="r"/>
              </a:tabLst>
            </a:pPr>
            <a:r>
              <a:rPr lang="es-MX" sz="9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Nota: Adaptado </a:t>
            </a:r>
            <a:r>
              <a:rPr lang="es-MX" sz="900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de </a:t>
            </a:r>
            <a:r>
              <a:rPr lang="es-MX" sz="900" i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Química Destilación Experimentar Ciencia</a:t>
            </a:r>
            <a:r>
              <a:rPr lang="es-MX" sz="9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, por </a:t>
            </a:r>
            <a:r>
              <a:rPr lang="es-MX" sz="900" b="1" dirty="0" err="1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OpenClipart-Vectors</a:t>
            </a:r>
            <a:r>
              <a:rPr lang="es-MX" sz="9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, 2013, </a:t>
            </a:r>
            <a:r>
              <a:rPr lang="es-MX" sz="900" b="1" dirty="0" err="1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Pixabay</a:t>
            </a:r>
            <a:r>
              <a:rPr lang="es-MX" sz="9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 (https://pixabay.com/es/vectors/qu%c3%admica-destilaci%c3%b3n-experimentar-161575/). CC </a:t>
            </a:r>
            <a:r>
              <a:rPr lang="es-MX" sz="900" b="1" dirty="0" err="1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by</a:t>
            </a:r>
            <a:r>
              <a:rPr lang="es-MX" sz="9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   </a:t>
            </a:r>
          </a:p>
        </p:txBody>
      </p:sp>
      <p:sp>
        <p:nvSpPr>
          <p:cNvPr id="4" name="Flecha: a la derecha 3">
            <a:hlinkClick r:id="rId2" action="ppaction://hlinksldjump">
              <a:snd r:embed="rId13" name="click.wav"/>
            </a:hlinkClick>
            <a:extLst>
              <a:ext uri="{FF2B5EF4-FFF2-40B4-BE49-F238E27FC236}">
                <a16:creationId xmlns:a16="http://schemas.microsoft.com/office/drawing/2014/main" id="{A4AEFCD0-B7F7-AE49-48E4-28F7A1D008D6}"/>
              </a:ext>
            </a:extLst>
          </p:cNvPr>
          <p:cNvSpPr/>
          <p:nvPr/>
        </p:nvSpPr>
        <p:spPr>
          <a:xfrm>
            <a:off x="11241863" y="6089332"/>
            <a:ext cx="860400" cy="706693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5" name="Flecha: hacia la izquierda 4">
            <a:hlinkClick r:id="rId14" action="ppaction://hlinksldjump">
              <a:snd r:embed="rId13" name="click.wav"/>
            </a:hlinkClick>
            <a:extLst>
              <a:ext uri="{FF2B5EF4-FFF2-40B4-BE49-F238E27FC236}">
                <a16:creationId xmlns:a16="http://schemas.microsoft.com/office/drawing/2014/main" id="{F0F49472-0583-1C22-EFBA-4F08AB7A4154}"/>
              </a:ext>
            </a:extLst>
          </p:cNvPr>
          <p:cNvSpPr/>
          <p:nvPr/>
        </p:nvSpPr>
        <p:spPr>
          <a:xfrm>
            <a:off x="10294447" y="6089332"/>
            <a:ext cx="860400" cy="706693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7CCDA608-C870-7FC4-C536-61E59B80D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114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1" presetClass="emph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833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embedded2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17">
            <a:extLst>
              <a:ext uri="{FF2B5EF4-FFF2-40B4-BE49-F238E27FC236}">
                <a16:creationId xmlns:a16="http://schemas.microsoft.com/office/drawing/2014/main" id="{3EBCD436-6E12-B0B4-2D25-7582BF37F9D0}"/>
              </a:ext>
            </a:extLst>
          </p:cNvPr>
          <p:cNvSpPr/>
          <p:nvPr/>
        </p:nvSpPr>
        <p:spPr>
          <a:xfrm>
            <a:off x="0" y="1624599"/>
            <a:ext cx="6275096" cy="5225590"/>
          </a:xfrm>
          <a:prstGeom prst="rect">
            <a:avLst/>
          </a:prstGeom>
          <a:solidFill>
            <a:srgbClr val="888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E7EB06D8-0AC0-4653-CF82-B948E90DA015}"/>
              </a:ext>
            </a:extLst>
          </p:cNvPr>
          <p:cNvGrpSpPr/>
          <p:nvPr/>
        </p:nvGrpSpPr>
        <p:grpSpPr>
          <a:xfrm>
            <a:off x="6316564" y="1595103"/>
            <a:ext cx="5824896" cy="4650153"/>
            <a:chOff x="6316564" y="1421321"/>
            <a:chExt cx="5824896" cy="4650153"/>
          </a:xfrm>
        </p:grpSpPr>
        <p:sp>
          <p:nvSpPr>
            <p:cNvPr id="19" name="1 Título">
              <a:extLst>
                <a:ext uri="{FF2B5EF4-FFF2-40B4-BE49-F238E27FC236}">
                  <a16:creationId xmlns:a16="http://schemas.microsoft.com/office/drawing/2014/main" id="{885D038C-BB69-020C-86D0-53AE1F1BBFA3}"/>
                </a:ext>
              </a:extLst>
            </p:cNvPr>
            <p:cNvSpPr txBox="1">
              <a:spLocks/>
            </p:cNvSpPr>
            <p:nvPr/>
          </p:nvSpPr>
          <p:spPr>
            <a:xfrm>
              <a:off x="6316564" y="1421321"/>
              <a:ext cx="5824896" cy="958159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s-MX" sz="4400" b="1" cap="small" dirty="0">
                  <a:solidFill>
                    <a:srgbClr val="002060"/>
                  </a:solidFill>
                </a:rPr>
                <a:t>¿</a:t>
              </a:r>
              <a:r>
                <a:rPr lang="es-MX" sz="4000" b="1" cap="small" dirty="0">
                  <a:solidFill>
                    <a:srgbClr val="002060"/>
                  </a:solidFill>
                </a:rPr>
                <a:t>Miscibilidad?¿Qué es?</a:t>
              </a:r>
              <a:endParaRPr lang="es-MX" sz="4400" b="1" cap="small" dirty="0">
                <a:solidFill>
                  <a:srgbClr val="002060"/>
                </a:solidFill>
              </a:endParaRPr>
            </a:p>
          </p:txBody>
        </p:sp>
        <p:sp>
          <p:nvSpPr>
            <p:cNvPr id="21" name="2 Marcador de contenido">
              <a:hlinkClick r:id="rId2" action="ppaction://hlinksldjump"/>
              <a:extLst>
                <a:ext uri="{FF2B5EF4-FFF2-40B4-BE49-F238E27FC236}">
                  <a16:creationId xmlns:a16="http://schemas.microsoft.com/office/drawing/2014/main" id="{8406A9BA-8E6C-51A5-4F31-6DD2EEBDFE74}"/>
                </a:ext>
              </a:extLst>
            </p:cNvPr>
            <p:cNvSpPr txBox="1">
              <a:spLocks/>
            </p:cNvSpPr>
            <p:nvPr/>
          </p:nvSpPr>
          <p:spPr>
            <a:xfrm>
              <a:off x="6508523" y="2379480"/>
              <a:ext cx="5443727" cy="198667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indent="-342900" algn="l">
                <a:buFont typeface="Arial" panose="020B0604020202020204" pitchFamily="34" charset="0"/>
                <a:buChar char="•"/>
              </a:pPr>
              <a:r>
                <a:rPr lang="es-MX" dirty="0">
                  <a:solidFill>
                    <a:srgbClr val="002060"/>
                  </a:solidFill>
                  <a:latin typeface="+mj-lt"/>
                </a:rPr>
                <a:t>Es la propiedad de algunos líquidos para mezclarse en cualquier proporción, formando una mezcla homogénea.</a:t>
              </a:r>
            </a:p>
            <a:p>
              <a:pPr marL="342900" indent="-342900" algn="l">
                <a:buFont typeface="Arial" panose="020B0604020202020204" pitchFamily="34" charset="0"/>
                <a:buChar char="•"/>
              </a:pPr>
              <a:r>
                <a:rPr lang="es-MX" dirty="0">
                  <a:solidFill>
                    <a:srgbClr val="002060"/>
                  </a:solidFill>
                  <a:latin typeface="+mj-lt"/>
                </a:rPr>
                <a:t>Implica la existencia de una sola </a:t>
              </a:r>
              <a:r>
                <a:rPr lang="es-MX" b="1" dirty="0">
                  <a:solidFill>
                    <a:srgbClr val="002060"/>
                  </a:solidFill>
                  <a:latin typeface="+mj-lt"/>
                </a:rPr>
                <a:t>fase*</a:t>
              </a:r>
              <a:r>
                <a:rPr lang="es-MX" dirty="0">
                  <a:solidFill>
                    <a:srgbClr val="002060"/>
                  </a:solidFill>
                  <a:latin typeface="+mj-lt"/>
                </a:rPr>
                <a:t> a nivel molecular. </a:t>
              </a:r>
            </a:p>
            <a:p>
              <a:pPr marL="342900" indent="-342900" algn="r">
                <a:buFont typeface="Arial" panose="020B0604020202020204" pitchFamily="34" charset="0"/>
                <a:buChar char="•"/>
              </a:pPr>
              <a:endParaRPr lang="es-MX" dirty="0">
                <a:solidFill>
                  <a:srgbClr val="002060"/>
                </a:solidFill>
                <a:latin typeface="+mj-lt"/>
              </a:endParaRPr>
            </a:p>
            <a:p>
              <a:pPr algn="r"/>
              <a:endParaRPr lang="es-MX" b="1" dirty="0">
                <a:solidFill>
                  <a:srgbClr val="002060"/>
                </a:solidFill>
                <a:latin typeface="+mj-lt"/>
              </a:endParaRPr>
            </a:p>
            <a:p>
              <a:pPr algn="r"/>
              <a:endParaRPr lang="es-MX" b="1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22" name="2 Marcador de contenido">
              <a:hlinkClick r:id="rId2" action="ppaction://hlinksldjump"/>
              <a:extLst>
                <a:ext uri="{FF2B5EF4-FFF2-40B4-BE49-F238E27FC236}">
                  <a16:creationId xmlns:a16="http://schemas.microsoft.com/office/drawing/2014/main" id="{3B24A337-86CB-FFA0-62CC-2DD0BBB2FA73}"/>
                </a:ext>
              </a:extLst>
            </p:cNvPr>
            <p:cNvSpPr txBox="1">
              <a:spLocks/>
            </p:cNvSpPr>
            <p:nvPr/>
          </p:nvSpPr>
          <p:spPr>
            <a:xfrm>
              <a:off x="6927006" y="4393712"/>
              <a:ext cx="4623379" cy="1677762"/>
            </a:xfrm>
            <a:prstGeom prst="rect">
              <a:avLst/>
            </a:prstGeom>
            <a:noFill/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lIns="0" tIns="45720" rIns="0" bIns="45720" rtlCol="0">
              <a:normAutofit lnSpcReduction="10000"/>
            </a:bodyPr>
            <a:lstStyle>
              <a:lvl1pPr marL="91440" indent="-91440" algn="l" defTabSz="914400" rtl="0" eaLnBrk="1" latinLnBrk="0" hangingPunct="1">
                <a:lnSpc>
                  <a:spcPct val="90000"/>
                </a:lnSpc>
                <a:spcBef>
                  <a:spcPts val="1200"/>
                </a:spcBef>
                <a:spcAft>
                  <a:spcPts val="200"/>
                </a:spcAft>
                <a:buClr>
                  <a:schemeClr val="accent1"/>
                </a:buClr>
                <a:buSzPct val="100000"/>
                <a:buFont typeface="Calibri" panose="020F0502020204030204" pitchFamily="34" charset="0"/>
                <a:buChar char=" "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384048" indent="-18288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566928" indent="-18288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749808" indent="-18288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932688" indent="-18288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1100000" indent="-22860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1300000" indent="-22860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1500000" indent="-22860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1700000" indent="-22860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s-MX" sz="1600" dirty="0">
                  <a:solidFill>
                    <a:srgbClr val="7030A0"/>
                  </a:solidFill>
                  <a:latin typeface="+mj-lt"/>
                </a:rPr>
                <a:t>Con base en figura 2 ¿La mezcla de líquidos está conformada por una fases? ¿Es miscible?</a:t>
              </a:r>
              <a:r>
                <a:rPr lang="es-MX" sz="1600" b="1" dirty="0">
                  <a:solidFill>
                    <a:srgbClr val="7030A0"/>
                  </a:solidFill>
                  <a:latin typeface="+mj-lt"/>
                </a:rPr>
                <a:t> </a:t>
              </a:r>
            </a:p>
            <a:p>
              <a:pPr algn="ctr"/>
              <a:r>
                <a:rPr lang="es-MX" sz="1600" dirty="0">
                  <a:solidFill>
                    <a:srgbClr val="7030A0"/>
                  </a:solidFill>
                  <a:latin typeface="+mj-lt"/>
                </a:rPr>
                <a:t>¿En tu casa, qué sustancias pueden formar una mezcla de líquidos miscibles?</a:t>
              </a:r>
            </a:p>
            <a:p>
              <a:pPr algn="ctr"/>
              <a:r>
                <a:rPr lang="es-MX" sz="1600" dirty="0">
                  <a:solidFill>
                    <a:srgbClr val="7030A0"/>
                  </a:solidFill>
                  <a:latin typeface="+mj-lt"/>
                </a:rPr>
                <a:t> ¿Entonces, la destilación simple sirve para separar una mezcla de líquidos miscibles o inmiscibles? </a:t>
              </a:r>
              <a:endParaRPr lang="es-MX" sz="1600" b="1" dirty="0">
                <a:solidFill>
                  <a:srgbClr val="7030A0"/>
                </a:solidFill>
                <a:latin typeface="+mj-lt"/>
              </a:endParaRPr>
            </a:p>
          </p:txBody>
        </p:sp>
      </p:grpSp>
      <p:sp>
        <p:nvSpPr>
          <p:cNvPr id="32" name="2 Marcador de contenido">
            <a:extLst>
              <a:ext uri="{FF2B5EF4-FFF2-40B4-BE49-F238E27FC236}">
                <a16:creationId xmlns:a16="http://schemas.microsoft.com/office/drawing/2014/main" id="{AAC17EA4-BCB2-CAEC-9417-F6FE0123D6D6}"/>
              </a:ext>
            </a:extLst>
          </p:cNvPr>
          <p:cNvSpPr txBox="1">
            <a:spLocks/>
          </p:cNvSpPr>
          <p:nvPr/>
        </p:nvSpPr>
        <p:spPr>
          <a:xfrm>
            <a:off x="278373" y="6265304"/>
            <a:ext cx="5851825" cy="29687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45720" rIns="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sz="1600" dirty="0">
                <a:solidFill>
                  <a:schemeClr val="bg1"/>
                </a:solidFill>
                <a:latin typeface="+mj-lt"/>
              </a:rPr>
              <a:t>*FASE Porción de materia con composición y propiedades uniformes.</a:t>
            </a:r>
            <a:endParaRPr lang="es-MX" sz="16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0" name="Imagen 9" descr="Imagen que contiene luz, tabla, botella, agua&#10;&#10;Descripción generada automáticamente">
            <a:extLst>
              <a:ext uri="{FF2B5EF4-FFF2-40B4-BE49-F238E27FC236}">
                <a16:creationId xmlns:a16="http://schemas.microsoft.com/office/drawing/2014/main" id="{B37AD66F-9079-AF96-0E56-7B3ED31F8A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12" r="30547" b="15153"/>
          <a:stretch/>
        </p:blipFill>
        <p:spPr>
          <a:xfrm rot="5400000">
            <a:off x="-94731" y="3577517"/>
            <a:ext cx="2552552" cy="1883589"/>
          </a:xfrm>
          <a:prstGeom prst="rect">
            <a:avLst/>
          </a:prstGeom>
        </p:spPr>
      </p:pic>
      <p:pic>
        <p:nvPicPr>
          <p:cNvPr id="17" name="Imagen 16" descr="Imagen que contiene cepillo de dientes, luz, botella, lavabo&#10;&#10;Descripción generada automáticamente">
            <a:extLst>
              <a:ext uri="{FF2B5EF4-FFF2-40B4-BE49-F238E27FC236}">
                <a16:creationId xmlns:a16="http://schemas.microsoft.com/office/drawing/2014/main" id="{D1E74A89-09B9-F96F-C24F-75CCC0C1543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0" r="27192"/>
          <a:stretch/>
        </p:blipFill>
        <p:spPr>
          <a:xfrm rot="5400000">
            <a:off x="3952789" y="3657438"/>
            <a:ext cx="2582603" cy="1772215"/>
          </a:xfrm>
          <a:prstGeom prst="rect">
            <a:avLst/>
          </a:prstGeom>
        </p:spPr>
      </p:pic>
      <p:pic>
        <p:nvPicPr>
          <p:cNvPr id="14" name="Imagen 13" descr="Imagen que contiene taza, interior, cepillo de dientes, vidrio&#10;&#10;Descripción generada automáticamente">
            <a:extLst>
              <a:ext uri="{FF2B5EF4-FFF2-40B4-BE49-F238E27FC236}">
                <a16:creationId xmlns:a16="http://schemas.microsoft.com/office/drawing/2014/main" id="{C25E819C-D5C5-707F-0911-8A59AD15087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3" r="15495"/>
          <a:stretch/>
        </p:blipFill>
        <p:spPr>
          <a:xfrm rot="5400000">
            <a:off x="2038082" y="3019868"/>
            <a:ext cx="2553458" cy="1800682"/>
          </a:xfrm>
          <a:prstGeom prst="rect">
            <a:avLst/>
          </a:prstGeo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51939FA9-59F4-1B52-BF1F-2143A788EA14}"/>
              </a:ext>
            </a:extLst>
          </p:cNvPr>
          <p:cNvSpPr txBox="1"/>
          <p:nvPr/>
        </p:nvSpPr>
        <p:spPr>
          <a:xfrm rot="5400000">
            <a:off x="887845" y="5036037"/>
            <a:ext cx="461665" cy="67307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s-MX" dirty="0">
                <a:solidFill>
                  <a:srgbClr val="002060"/>
                </a:solidFill>
              </a:rPr>
              <a:t>Agua</a:t>
            </a:r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676965F7-C1C3-6CBC-EA33-C190987EB682}"/>
              </a:ext>
            </a:extLst>
          </p:cNvPr>
          <p:cNvSpPr txBox="1"/>
          <p:nvPr/>
        </p:nvSpPr>
        <p:spPr>
          <a:xfrm rot="5400000">
            <a:off x="3100050" y="3976597"/>
            <a:ext cx="461665" cy="1498933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s-MX" dirty="0">
                <a:solidFill>
                  <a:srgbClr val="002060"/>
                </a:solidFill>
              </a:rPr>
              <a:t>Alcohol etílico</a:t>
            </a: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9ACB4FE2-0CA3-1670-0EB2-5FE07F884151}"/>
              </a:ext>
            </a:extLst>
          </p:cNvPr>
          <p:cNvSpPr txBox="1"/>
          <p:nvPr/>
        </p:nvSpPr>
        <p:spPr>
          <a:xfrm rot="5400000">
            <a:off x="4908486" y="4775879"/>
            <a:ext cx="738664" cy="151529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s-MX" dirty="0">
                <a:solidFill>
                  <a:srgbClr val="002060"/>
                </a:solidFill>
              </a:rPr>
              <a:t>Agua y alcohol etílico</a:t>
            </a: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E25F84AB-8A8A-25B9-69A6-EA7656C9A6A7}"/>
              </a:ext>
            </a:extLst>
          </p:cNvPr>
          <p:cNvGrpSpPr/>
          <p:nvPr/>
        </p:nvGrpSpPr>
        <p:grpSpPr>
          <a:xfrm>
            <a:off x="228234" y="2426042"/>
            <a:ext cx="1592042" cy="1486881"/>
            <a:chOff x="961688" y="2492361"/>
            <a:chExt cx="1456013" cy="1359837"/>
          </a:xfrm>
        </p:grpSpPr>
        <p:sp>
          <p:nvSpPr>
            <p:cNvPr id="23" name="Flecha: a la derecha 22">
              <a:extLst>
                <a:ext uri="{FF2B5EF4-FFF2-40B4-BE49-F238E27FC236}">
                  <a16:creationId xmlns:a16="http://schemas.microsoft.com/office/drawing/2014/main" id="{7ED6F389-53E0-2198-21A2-871690D3C2C5}"/>
                </a:ext>
              </a:extLst>
            </p:cNvPr>
            <p:cNvSpPr/>
            <p:nvPr/>
          </p:nvSpPr>
          <p:spPr>
            <a:xfrm rot="5400000">
              <a:off x="1209348" y="3185622"/>
              <a:ext cx="921254" cy="411898"/>
            </a:xfrm>
            <a:prstGeom prst="rightArrow">
              <a:avLst>
                <a:gd name="adj1" fmla="val 50001"/>
                <a:gd name="adj2" fmla="val 50000"/>
              </a:avLst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chemeClr val="tx2"/>
                </a:solidFill>
              </a:endParaRPr>
            </a:p>
          </p:txBody>
        </p:sp>
        <p:sp>
          <p:nvSpPr>
            <p:cNvPr id="26" name="2 Marcador de contenido">
              <a:extLst>
                <a:ext uri="{FF2B5EF4-FFF2-40B4-BE49-F238E27FC236}">
                  <a16:creationId xmlns:a16="http://schemas.microsoft.com/office/drawing/2014/main" id="{AE5094F5-2360-6D19-2943-CC0997CA7E36}"/>
                </a:ext>
              </a:extLst>
            </p:cNvPr>
            <p:cNvSpPr txBox="1">
              <a:spLocks/>
            </p:cNvSpPr>
            <p:nvPr/>
          </p:nvSpPr>
          <p:spPr>
            <a:xfrm>
              <a:off x="961688" y="2492361"/>
              <a:ext cx="1456013" cy="404415"/>
            </a:xfrm>
            <a:prstGeom prst="rect">
              <a:avLst/>
            </a:prstGeom>
          </p:spPr>
          <p:txBody>
            <a:bodyPr vert="horz" lIns="0" tIns="45720" rIns="0" bIns="45720" rtlCol="0">
              <a:normAutofit/>
            </a:bodyPr>
            <a:lstStyle>
              <a:lvl1pPr marL="91440" indent="-91440" algn="l" defTabSz="914400" rtl="0" eaLnBrk="1" latinLnBrk="0" hangingPunct="1">
                <a:lnSpc>
                  <a:spcPct val="90000"/>
                </a:lnSpc>
                <a:spcBef>
                  <a:spcPts val="1200"/>
                </a:spcBef>
                <a:spcAft>
                  <a:spcPts val="200"/>
                </a:spcAft>
                <a:buClr>
                  <a:schemeClr val="accent1"/>
                </a:buClr>
                <a:buSzPct val="100000"/>
                <a:buFont typeface="Calibri" panose="020F0502020204030204" pitchFamily="34" charset="0"/>
                <a:buChar char=" "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384048" indent="-18288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566928" indent="-18288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749808" indent="-18288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932688" indent="-18288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1100000" indent="-22860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1300000" indent="-22860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1500000" indent="-22860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1700000" indent="-22860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s-MX" sz="2400" dirty="0">
                  <a:solidFill>
                    <a:schemeClr val="bg1"/>
                  </a:solidFill>
                  <a:latin typeface="+mj-lt"/>
                </a:rPr>
                <a:t>Líquido 1</a:t>
              </a:r>
            </a:p>
          </p:txBody>
        </p:sp>
      </p:grpSp>
      <p:grpSp>
        <p:nvGrpSpPr>
          <p:cNvPr id="7" name="Grupo 6">
            <a:extLst>
              <a:ext uri="{FF2B5EF4-FFF2-40B4-BE49-F238E27FC236}">
                <a16:creationId xmlns:a16="http://schemas.microsoft.com/office/drawing/2014/main" id="{39D0737F-23B4-4AE4-D6EC-B3DDB623E2A4}"/>
              </a:ext>
            </a:extLst>
          </p:cNvPr>
          <p:cNvGrpSpPr/>
          <p:nvPr/>
        </p:nvGrpSpPr>
        <p:grpSpPr>
          <a:xfrm>
            <a:off x="4190842" y="2170015"/>
            <a:ext cx="2044360" cy="1712384"/>
            <a:chOff x="2895363" y="1394302"/>
            <a:chExt cx="2044360" cy="2383476"/>
          </a:xfrm>
        </p:grpSpPr>
        <p:sp>
          <p:nvSpPr>
            <p:cNvPr id="25" name="Flecha: a la derecha 24">
              <a:extLst>
                <a:ext uri="{FF2B5EF4-FFF2-40B4-BE49-F238E27FC236}">
                  <a16:creationId xmlns:a16="http://schemas.microsoft.com/office/drawing/2014/main" id="{8BED88E8-488A-F1BD-5BD0-042DE2E583BA}"/>
                </a:ext>
              </a:extLst>
            </p:cNvPr>
            <p:cNvSpPr/>
            <p:nvPr/>
          </p:nvSpPr>
          <p:spPr>
            <a:xfrm rot="5400000">
              <a:off x="3035505" y="2755438"/>
              <a:ext cx="1583016" cy="461664"/>
            </a:xfrm>
            <a:prstGeom prst="rightArrow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chemeClr val="bg1"/>
                </a:solidFill>
              </a:endParaRPr>
            </a:p>
          </p:txBody>
        </p:sp>
        <p:sp>
          <p:nvSpPr>
            <p:cNvPr id="30" name="2 Marcador de contenido">
              <a:extLst>
                <a:ext uri="{FF2B5EF4-FFF2-40B4-BE49-F238E27FC236}">
                  <a16:creationId xmlns:a16="http://schemas.microsoft.com/office/drawing/2014/main" id="{25510B06-487F-EF90-4C1B-6FC65CD441CE}"/>
                </a:ext>
              </a:extLst>
            </p:cNvPr>
            <p:cNvSpPr txBox="1">
              <a:spLocks/>
            </p:cNvSpPr>
            <p:nvPr/>
          </p:nvSpPr>
          <p:spPr>
            <a:xfrm>
              <a:off x="2895363" y="1394302"/>
              <a:ext cx="2044360" cy="854371"/>
            </a:xfrm>
            <a:prstGeom prst="rect">
              <a:avLst/>
            </a:prstGeom>
          </p:spPr>
          <p:txBody>
            <a:bodyPr vert="horz" lIns="0" tIns="45720" rIns="0" bIns="45720" rtlCol="0">
              <a:normAutofit fontScale="55000" lnSpcReduction="20000"/>
            </a:bodyPr>
            <a:lstStyle>
              <a:lvl1pPr marL="91440" indent="-91440" algn="l" defTabSz="914400" rtl="0" eaLnBrk="1" latinLnBrk="0" hangingPunct="1">
                <a:lnSpc>
                  <a:spcPct val="90000"/>
                </a:lnSpc>
                <a:spcBef>
                  <a:spcPts val="1200"/>
                </a:spcBef>
                <a:spcAft>
                  <a:spcPts val="200"/>
                </a:spcAft>
                <a:buClr>
                  <a:schemeClr val="accent1"/>
                </a:buClr>
                <a:buSzPct val="100000"/>
                <a:buFont typeface="Calibri" panose="020F0502020204030204" pitchFamily="34" charset="0"/>
                <a:buChar char=" "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384048" indent="-18288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566928" indent="-18288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749808" indent="-18288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932688" indent="-18288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1100000" indent="-22860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1300000" indent="-22860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1500000" indent="-22860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1700000" indent="-22860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s-MX" sz="3700" dirty="0">
                  <a:solidFill>
                    <a:schemeClr val="bg1"/>
                  </a:solidFill>
                  <a:latin typeface="+mj-lt"/>
                </a:rPr>
                <a:t>Mezcla de líquidos (homogénea</a:t>
              </a:r>
              <a:r>
                <a:rPr lang="es-MX" sz="2400" dirty="0">
                  <a:solidFill>
                    <a:schemeClr val="bg1"/>
                  </a:solidFill>
                  <a:latin typeface="+mj-lt"/>
                </a:rPr>
                <a:t>)</a:t>
              </a:r>
            </a:p>
          </p:txBody>
        </p:sp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777C25E2-530E-8094-12C2-9EDF85338F79}"/>
              </a:ext>
            </a:extLst>
          </p:cNvPr>
          <p:cNvGrpSpPr/>
          <p:nvPr/>
        </p:nvGrpSpPr>
        <p:grpSpPr>
          <a:xfrm>
            <a:off x="2378999" y="1750569"/>
            <a:ext cx="1592041" cy="1634368"/>
            <a:chOff x="1942584" y="2425160"/>
            <a:chExt cx="1456013" cy="1494723"/>
          </a:xfrm>
        </p:grpSpPr>
        <p:sp>
          <p:nvSpPr>
            <p:cNvPr id="24" name="Flecha: a la derecha 23">
              <a:extLst>
                <a:ext uri="{FF2B5EF4-FFF2-40B4-BE49-F238E27FC236}">
                  <a16:creationId xmlns:a16="http://schemas.microsoft.com/office/drawing/2014/main" id="{AD8EDC19-C99B-EFFC-1DA4-FD119A938435}"/>
                </a:ext>
              </a:extLst>
            </p:cNvPr>
            <p:cNvSpPr/>
            <p:nvPr/>
          </p:nvSpPr>
          <p:spPr>
            <a:xfrm rot="5400000">
              <a:off x="2118281" y="3178948"/>
              <a:ext cx="1069973" cy="411898"/>
            </a:xfrm>
            <a:prstGeom prst="rightArrow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chemeClr val="bg1"/>
                </a:solidFill>
              </a:endParaRPr>
            </a:p>
          </p:txBody>
        </p:sp>
        <p:sp>
          <p:nvSpPr>
            <p:cNvPr id="27" name="2 Marcador de contenido">
              <a:extLst>
                <a:ext uri="{FF2B5EF4-FFF2-40B4-BE49-F238E27FC236}">
                  <a16:creationId xmlns:a16="http://schemas.microsoft.com/office/drawing/2014/main" id="{4B2710AE-97ED-B712-5255-17CED7E268A1}"/>
                </a:ext>
              </a:extLst>
            </p:cNvPr>
            <p:cNvSpPr txBox="1">
              <a:spLocks/>
            </p:cNvSpPr>
            <p:nvPr/>
          </p:nvSpPr>
          <p:spPr>
            <a:xfrm>
              <a:off x="1942584" y="2425160"/>
              <a:ext cx="1456013" cy="404415"/>
            </a:xfrm>
            <a:prstGeom prst="rect">
              <a:avLst/>
            </a:prstGeom>
          </p:spPr>
          <p:txBody>
            <a:bodyPr vert="horz" lIns="0" tIns="45720" rIns="0" bIns="45720" rtlCol="0">
              <a:normAutofit/>
            </a:bodyPr>
            <a:lstStyle>
              <a:lvl1pPr marL="91440" indent="-91440" algn="l" defTabSz="914400" rtl="0" eaLnBrk="1" latinLnBrk="0" hangingPunct="1">
                <a:lnSpc>
                  <a:spcPct val="90000"/>
                </a:lnSpc>
                <a:spcBef>
                  <a:spcPts val="1200"/>
                </a:spcBef>
                <a:spcAft>
                  <a:spcPts val="200"/>
                </a:spcAft>
                <a:buClr>
                  <a:schemeClr val="accent1"/>
                </a:buClr>
                <a:buSzPct val="100000"/>
                <a:buFont typeface="Calibri" panose="020F0502020204030204" pitchFamily="34" charset="0"/>
                <a:buChar char=" "/>
                <a:defRPr sz="20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384048" indent="-18288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566928" indent="-18288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749808" indent="-18288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932688" indent="-18288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1100000" indent="-22860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1300000" indent="-22860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1500000" indent="-22860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1700000" indent="-228600" algn="l" defTabSz="914400" rtl="0" eaLnBrk="1" latinLnBrk="0" hangingPunct="1">
                <a:lnSpc>
                  <a:spcPct val="90000"/>
                </a:lnSpc>
                <a:spcBef>
                  <a:spcPts val="200"/>
                </a:spcBef>
                <a:spcAft>
                  <a:spcPts val="400"/>
                </a:spcAft>
                <a:buClr>
                  <a:schemeClr val="accent1"/>
                </a:buClr>
                <a:buFont typeface="Calibri" pitchFamily="34" charset="0"/>
                <a:buChar char="◦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s-MX" sz="2400" dirty="0">
                  <a:solidFill>
                    <a:schemeClr val="bg1"/>
                  </a:solidFill>
                  <a:latin typeface="+mj-lt"/>
                </a:rPr>
                <a:t>Líquido 2</a:t>
              </a:r>
            </a:p>
          </p:txBody>
        </p:sp>
      </p:grpSp>
      <p:sp>
        <p:nvSpPr>
          <p:cNvPr id="37" name="2 Marcador de contenido">
            <a:extLst>
              <a:ext uri="{FF2B5EF4-FFF2-40B4-BE49-F238E27FC236}">
                <a16:creationId xmlns:a16="http://schemas.microsoft.com/office/drawing/2014/main" id="{34603F7C-5B86-62AF-9573-AB4246F85B33}"/>
              </a:ext>
            </a:extLst>
          </p:cNvPr>
          <p:cNvSpPr txBox="1">
            <a:spLocks/>
          </p:cNvSpPr>
          <p:nvPr/>
        </p:nvSpPr>
        <p:spPr>
          <a:xfrm>
            <a:off x="348452" y="5918882"/>
            <a:ext cx="5653137" cy="29687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45720" rIns="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MX" sz="1800" b="1" dirty="0">
                <a:solidFill>
                  <a:schemeClr val="bg1"/>
                </a:solidFill>
                <a:latin typeface="+mj-lt"/>
              </a:rPr>
              <a:t>Figura 2. Líquidos miscibles</a:t>
            </a:r>
          </a:p>
        </p:txBody>
      </p:sp>
      <p:grpSp>
        <p:nvGrpSpPr>
          <p:cNvPr id="44" name="Grupo 43">
            <a:extLst>
              <a:ext uri="{FF2B5EF4-FFF2-40B4-BE49-F238E27FC236}">
                <a16:creationId xmlns:a16="http://schemas.microsoft.com/office/drawing/2014/main" id="{1E62AE52-E20D-86F9-2F45-718D3AC106A6}"/>
              </a:ext>
            </a:extLst>
          </p:cNvPr>
          <p:cNvGrpSpPr/>
          <p:nvPr/>
        </p:nvGrpSpPr>
        <p:grpSpPr>
          <a:xfrm>
            <a:off x="-9070" y="5474"/>
            <a:ext cx="12201070" cy="1629316"/>
            <a:chOff x="-51418" y="-34272"/>
            <a:chExt cx="12201070" cy="1629316"/>
          </a:xfrm>
        </p:grpSpPr>
        <p:sp>
          <p:nvSpPr>
            <p:cNvPr id="45" name="Rectángulo 44">
              <a:extLst>
                <a:ext uri="{FF2B5EF4-FFF2-40B4-BE49-F238E27FC236}">
                  <a16:creationId xmlns:a16="http://schemas.microsoft.com/office/drawing/2014/main" id="{26AEB90D-6943-5C13-FAB1-F1CEF3DD7999}"/>
                </a:ext>
              </a:extLst>
            </p:cNvPr>
            <p:cNvSpPr/>
            <p:nvPr/>
          </p:nvSpPr>
          <p:spPr>
            <a:xfrm>
              <a:off x="-42348" y="-34272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46" name="Botón de acción: ir a inicio 45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83D52F46-A380-AA5D-BEC4-B014FC85A612}"/>
                </a:ext>
              </a:extLst>
            </p:cNvPr>
            <p:cNvSpPr/>
            <p:nvPr/>
          </p:nvSpPr>
          <p:spPr>
            <a:xfrm>
              <a:off x="10794164" y="91757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54" name="Rectángulo 53">
              <a:extLst>
                <a:ext uri="{FF2B5EF4-FFF2-40B4-BE49-F238E27FC236}">
                  <a16:creationId xmlns:a16="http://schemas.microsoft.com/office/drawing/2014/main" id="{C302904F-A2B4-CF47-831E-C4EF80D0734B}"/>
                </a:ext>
              </a:extLst>
            </p:cNvPr>
            <p:cNvSpPr/>
            <p:nvPr/>
          </p:nvSpPr>
          <p:spPr>
            <a:xfrm>
              <a:off x="-51418" y="1447940"/>
              <a:ext cx="12201069" cy="147104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55" name="Rectángulo: esquinas superiores cortadas 54">
              <a:hlinkClick r:id="rId6" action="ppaction://hlinksldjump"/>
              <a:extLst>
                <a:ext uri="{FF2B5EF4-FFF2-40B4-BE49-F238E27FC236}">
                  <a16:creationId xmlns:a16="http://schemas.microsoft.com/office/drawing/2014/main" id="{2C31138C-9F05-CA1B-FEFA-B6EEFDF7679A}"/>
                </a:ext>
              </a:extLst>
            </p:cNvPr>
            <p:cNvSpPr/>
            <p:nvPr/>
          </p:nvSpPr>
          <p:spPr>
            <a:xfrm>
              <a:off x="-42350" y="640161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56" name="Rectángulo: esquinas superiores cortadas 55">
              <a:hlinkClick r:id="rId2" action="ppaction://hlinksldjump"/>
              <a:extLst>
                <a:ext uri="{FF2B5EF4-FFF2-40B4-BE49-F238E27FC236}">
                  <a16:creationId xmlns:a16="http://schemas.microsoft.com/office/drawing/2014/main" id="{491463C4-140E-21AB-D3AC-46AD73FB3B14}"/>
                </a:ext>
              </a:extLst>
            </p:cNvPr>
            <p:cNvSpPr/>
            <p:nvPr/>
          </p:nvSpPr>
          <p:spPr>
            <a:xfrm>
              <a:off x="1643393" y="453816"/>
              <a:ext cx="1656000" cy="975600"/>
            </a:xfrm>
            <a:prstGeom prst="snip2SameRect">
              <a:avLst/>
            </a:prstGeom>
            <a:solidFill>
              <a:srgbClr val="00206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57" name="Rectángulo: esquinas superiores cortadas 56">
              <a:hlinkClick r:id="rId7" action="ppaction://hlinksldjump"/>
              <a:extLst>
                <a:ext uri="{FF2B5EF4-FFF2-40B4-BE49-F238E27FC236}">
                  <a16:creationId xmlns:a16="http://schemas.microsoft.com/office/drawing/2014/main" id="{976A114A-8454-E5B4-E312-D47CF7D9F07C}"/>
                </a:ext>
              </a:extLst>
            </p:cNvPr>
            <p:cNvSpPr/>
            <p:nvPr/>
          </p:nvSpPr>
          <p:spPr>
            <a:xfrm>
              <a:off x="3301837" y="640161"/>
              <a:ext cx="1864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58" name="Rectángulo: esquinas superiores cortadas 57">
              <a:hlinkClick r:id="rId8" action="ppaction://hlinksldjump"/>
              <a:extLst>
                <a:ext uri="{FF2B5EF4-FFF2-40B4-BE49-F238E27FC236}">
                  <a16:creationId xmlns:a16="http://schemas.microsoft.com/office/drawing/2014/main" id="{F9F6D82F-BE2B-0802-AE4F-9EED69DA17C4}"/>
                </a:ext>
              </a:extLst>
            </p:cNvPr>
            <p:cNvSpPr/>
            <p:nvPr/>
          </p:nvSpPr>
          <p:spPr>
            <a:xfrm>
              <a:off x="5128450" y="641701"/>
              <a:ext cx="1918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59" name="Rectángulo: esquinas superiores cortadas 58">
              <a:hlinkClick r:id="rId9" action="ppaction://hlinksldjump"/>
              <a:extLst>
                <a:ext uri="{FF2B5EF4-FFF2-40B4-BE49-F238E27FC236}">
                  <a16:creationId xmlns:a16="http://schemas.microsoft.com/office/drawing/2014/main" id="{9DFECF40-E3C0-192E-AA50-167739A44986}"/>
                </a:ext>
              </a:extLst>
            </p:cNvPr>
            <p:cNvSpPr/>
            <p:nvPr/>
          </p:nvSpPr>
          <p:spPr>
            <a:xfrm>
              <a:off x="7051898" y="640161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60" name="Rectángulo: esquinas superiores cortadas 59">
              <a:hlinkClick r:id="rId10" action="ppaction://hlinksldjump"/>
              <a:extLst>
                <a:ext uri="{FF2B5EF4-FFF2-40B4-BE49-F238E27FC236}">
                  <a16:creationId xmlns:a16="http://schemas.microsoft.com/office/drawing/2014/main" id="{605E8AA9-FB0E-95B0-8A2E-D9673AA35017}"/>
                </a:ext>
              </a:extLst>
            </p:cNvPr>
            <p:cNvSpPr/>
            <p:nvPr/>
          </p:nvSpPr>
          <p:spPr>
            <a:xfrm>
              <a:off x="10615648" y="640161"/>
              <a:ext cx="15300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de privacidad</a:t>
              </a:r>
            </a:p>
          </p:txBody>
        </p:sp>
        <p:sp>
          <p:nvSpPr>
            <p:cNvPr id="61" name="Rectángulo: esquinas superiores cortadas 60">
              <a:hlinkClick r:id="rId11" action="ppaction://hlinksldjump"/>
              <a:extLst>
                <a:ext uri="{FF2B5EF4-FFF2-40B4-BE49-F238E27FC236}">
                  <a16:creationId xmlns:a16="http://schemas.microsoft.com/office/drawing/2014/main" id="{363850A4-928B-5BAB-9CDB-9A2C0FEFF9EA}"/>
                </a:ext>
              </a:extLst>
            </p:cNvPr>
            <p:cNvSpPr/>
            <p:nvPr/>
          </p:nvSpPr>
          <p:spPr>
            <a:xfrm>
              <a:off x="8970660" y="640161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36" name="Botón de acción: obtener información 3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5C05172A-8C16-BDDA-DD9B-373C224128D1}"/>
              </a:ext>
            </a:extLst>
          </p:cNvPr>
          <p:cNvSpPr/>
          <p:nvPr/>
        </p:nvSpPr>
        <p:spPr>
          <a:xfrm>
            <a:off x="11514256" y="120904"/>
            <a:ext cx="553329" cy="473788"/>
          </a:xfrm>
          <a:prstGeom prst="actionButtonInformation">
            <a:avLst/>
          </a:prstGeom>
          <a:solidFill>
            <a:schemeClr val="tx2">
              <a:lumMod val="20000"/>
              <a:lumOff val="80000"/>
            </a:schemeClr>
          </a:solidFill>
          <a:ln w="0" cap="flat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ctr" rotWithShape="0">
              <a:srgbClr val="000000"/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" name="Flecha: a la derecha 1">
            <a:hlinkClick r:id="rId2" action="ppaction://hlinksldjump">
              <a:snd r:embed="rId12" name="click.wav"/>
            </a:hlinkClick>
            <a:extLst>
              <a:ext uri="{FF2B5EF4-FFF2-40B4-BE49-F238E27FC236}">
                <a16:creationId xmlns:a16="http://schemas.microsoft.com/office/drawing/2014/main" id="{88FBD965-882F-7FB0-3EDD-71A4C53908D8}"/>
              </a:ext>
            </a:extLst>
          </p:cNvPr>
          <p:cNvSpPr/>
          <p:nvPr/>
        </p:nvSpPr>
        <p:spPr>
          <a:xfrm>
            <a:off x="11327596" y="6148213"/>
            <a:ext cx="860400" cy="706693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3" name="Flecha: hacia la izquierda 2">
            <a:hlinkClick r:id="rId13" action="ppaction://hlinksldjump">
              <a:snd r:embed="rId12" name="click.wav"/>
            </a:hlinkClick>
            <a:extLst>
              <a:ext uri="{FF2B5EF4-FFF2-40B4-BE49-F238E27FC236}">
                <a16:creationId xmlns:a16="http://schemas.microsoft.com/office/drawing/2014/main" id="{68300E92-3B90-CFE2-6088-F29FBC4FBB0E}"/>
              </a:ext>
            </a:extLst>
          </p:cNvPr>
          <p:cNvSpPr/>
          <p:nvPr/>
        </p:nvSpPr>
        <p:spPr>
          <a:xfrm>
            <a:off x="10380180" y="6148213"/>
            <a:ext cx="860400" cy="706693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E13F91C-DC1D-2CD6-D2F5-CA681AA26AF1}"/>
              </a:ext>
            </a:extLst>
          </p:cNvPr>
          <p:cNvSpPr txBox="1"/>
          <p:nvPr/>
        </p:nvSpPr>
        <p:spPr>
          <a:xfrm>
            <a:off x="228234" y="6555424"/>
            <a:ext cx="284511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>
                <a:solidFill>
                  <a:schemeClr val="bg1"/>
                </a:solidFill>
              </a:rPr>
              <a:t>Fotografías de elaboración propia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8A641651-BBA6-ABC8-BC24-5FCBBD13C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5713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ángulo 20">
            <a:extLst>
              <a:ext uri="{FF2B5EF4-FFF2-40B4-BE49-F238E27FC236}">
                <a16:creationId xmlns:a16="http://schemas.microsoft.com/office/drawing/2014/main" id="{ABB7CB2E-DAE8-A7B1-EAB2-C1153B98D9D0}"/>
              </a:ext>
            </a:extLst>
          </p:cNvPr>
          <p:cNvSpPr/>
          <p:nvPr/>
        </p:nvSpPr>
        <p:spPr>
          <a:xfrm>
            <a:off x="4486600" y="1661816"/>
            <a:ext cx="7705400" cy="5201932"/>
          </a:xfrm>
          <a:prstGeom prst="rect">
            <a:avLst/>
          </a:prstGeom>
          <a:solidFill>
            <a:srgbClr val="888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003366"/>
              </a:solidFill>
            </a:endParaRPr>
          </a:p>
        </p:txBody>
      </p:sp>
      <p:sp>
        <p:nvSpPr>
          <p:cNvPr id="18" name="1 Título">
            <a:extLst>
              <a:ext uri="{FF2B5EF4-FFF2-40B4-BE49-F238E27FC236}">
                <a16:creationId xmlns:a16="http://schemas.microsoft.com/office/drawing/2014/main" id="{09DBDF6A-68DC-ACF4-C0F2-10F92A93DF43}"/>
              </a:ext>
            </a:extLst>
          </p:cNvPr>
          <p:cNvSpPr txBox="1">
            <a:spLocks/>
          </p:cNvSpPr>
          <p:nvPr/>
        </p:nvSpPr>
        <p:spPr>
          <a:xfrm>
            <a:off x="5170797" y="1555976"/>
            <a:ext cx="6885783" cy="10072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MX" sz="3200" b="1" cap="small" dirty="0">
                <a:solidFill>
                  <a:schemeClr val="bg1"/>
                </a:solidFill>
              </a:rPr>
              <a:t>La separación e identificación depende de…</a:t>
            </a:r>
          </a:p>
        </p:txBody>
      </p:sp>
      <p:sp>
        <p:nvSpPr>
          <p:cNvPr id="19" name="2 Marcador de contenido">
            <a:extLst>
              <a:ext uri="{FF2B5EF4-FFF2-40B4-BE49-F238E27FC236}">
                <a16:creationId xmlns:a16="http://schemas.microsoft.com/office/drawing/2014/main" id="{B536AC8D-8C6B-07F5-B73D-269D7C1F88A9}"/>
              </a:ext>
            </a:extLst>
          </p:cNvPr>
          <p:cNvSpPr txBox="1">
            <a:spLocks/>
          </p:cNvSpPr>
          <p:nvPr/>
        </p:nvSpPr>
        <p:spPr>
          <a:xfrm>
            <a:off x="5170797" y="2753510"/>
            <a:ext cx="6615605" cy="3429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es-MX" sz="2800" dirty="0">
                <a:solidFill>
                  <a:schemeClr val="bg1"/>
                </a:solidFill>
                <a:latin typeface="+mj-lt"/>
              </a:rPr>
              <a:t>La diferencia de los </a:t>
            </a:r>
            <a:r>
              <a:rPr lang="es-MX" sz="2800" b="1" dirty="0">
                <a:solidFill>
                  <a:schemeClr val="bg1"/>
                </a:solidFill>
                <a:latin typeface="+mj-lt"/>
              </a:rPr>
              <a:t>puntos de ebullición </a:t>
            </a:r>
            <a:r>
              <a:rPr lang="es-MX" sz="2800" dirty="0">
                <a:solidFill>
                  <a:schemeClr val="bg1"/>
                </a:solidFill>
                <a:latin typeface="+mj-lt"/>
              </a:rPr>
              <a:t>(</a:t>
            </a:r>
            <a:r>
              <a:rPr lang="es-MX" sz="2800" dirty="0" err="1">
                <a:solidFill>
                  <a:schemeClr val="bg1"/>
                </a:solidFill>
                <a:latin typeface="+mj-lt"/>
              </a:rPr>
              <a:t>p.eb</a:t>
            </a:r>
            <a:r>
              <a:rPr lang="es-MX" sz="2800" dirty="0">
                <a:solidFill>
                  <a:schemeClr val="bg1"/>
                </a:solidFill>
                <a:latin typeface="+mj-lt"/>
              </a:rPr>
              <a:t>.)</a:t>
            </a:r>
            <a:r>
              <a:rPr lang="es-MX" sz="28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MX" sz="2800" dirty="0">
                <a:solidFill>
                  <a:schemeClr val="bg1"/>
                </a:solidFill>
                <a:latin typeface="+mj-lt"/>
              </a:rPr>
              <a:t>de los componentes individuales de la mezcla. </a:t>
            </a:r>
          </a:p>
          <a:p>
            <a:pPr algn="l"/>
            <a:endParaRPr lang="es-MX" sz="2800" dirty="0">
              <a:solidFill>
                <a:schemeClr val="bg1"/>
              </a:solidFill>
              <a:latin typeface="+mj-lt"/>
            </a:endParaRP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es-MX" sz="2800" dirty="0">
                <a:solidFill>
                  <a:schemeClr val="bg1"/>
                </a:solidFill>
                <a:latin typeface="+mj-lt"/>
              </a:rPr>
              <a:t>Además, debes considerar que para aplicar el método de laboratorio, el </a:t>
            </a:r>
            <a:r>
              <a:rPr lang="es-MX" sz="2800" dirty="0" err="1">
                <a:solidFill>
                  <a:schemeClr val="bg1"/>
                </a:solidFill>
                <a:latin typeface="+mj-lt"/>
              </a:rPr>
              <a:t>p.eb</a:t>
            </a:r>
            <a:r>
              <a:rPr lang="es-MX" sz="2800" dirty="0">
                <a:solidFill>
                  <a:schemeClr val="bg1"/>
                </a:solidFill>
                <a:latin typeface="+mj-lt"/>
              </a:rPr>
              <a:t>. de los componentes de la mezcla debe ser menor de 150 °C.</a:t>
            </a:r>
          </a:p>
          <a:p>
            <a:pPr algn="l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20" name="Grupo 19">
            <a:extLst>
              <a:ext uri="{FF2B5EF4-FFF2-40B4-BE49-F238E27FC236}">
                <a16:creationId xmlns:a16="http://schemas.microsoft.com/office/drawing/2014/main" id="{CA607B3A-75BA-397A-8600-57C629ABF748}"/>
              </a:ext>
            </a:extLst>
          </p:cNvPr>
          <p:cNvGrpSpPr/>
          <p:nvPr/>
        </p:nvGrpSpPr>
        <p:grpSpPr>
          <a:xfrm>
            <a:off x="-9070" y="0"/>
            <a:ext cx="12201070" cy="1629316"/>
            <a:chOff x="-51418" y="-34272"/>
            <a:chExt cx="12201070" cy="1629316"/>
          </a:xfrm>
        </p:grpSpPr>
        <p:sp>
          <p:nvSpPr>
            <p:cNvPr id="22" name="Rectángulo 21">
              <a:extLst>
                <a:ext uri="{FF2B5EF4-FFF2-40B4-BE49-F238E27FC236}">
                  <a16:creationId xmlns:a16="http://schemas.microsoft.com/office/drawing/2014/main" id="{5788E368-D445-0028-2A55-D0D8CD9AD0B5}"/>
                </a:ext>
              </a:extLst>
            </p:cNvPr>
            <p:cNvSpPr/>
            <p:nvPr/>
          </p:nvSpPr>
          <p:spPr>
            <a:xfrm>
              <a:off x="-42348" y="-34272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6" name="Botón de acción: ir a inicio 25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F81ED41C-727E-B5CE-EACF-D78A759BFD1A}"/>
                </a:ext>
              </a:extLst>
            </p:cNvPr>
            <p:cNvSpPr/>
            <p:nvPr/>
          </p:nvSpPr>
          <p:spPr>
            <a:xfrm>
              <a:off x="10794164" y="91757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828B6E7B-CFDF-53FA-3582-66D8CEC05386}"/>
                </a:ext>
              </a:extLst>
            </p:cNvPr>
            <p:cNvSpPr/>
            <p:nvPr/>
          </p:nvSpPr>
          <p:spPr>
            <a:xfrm>
              <a:off x="-51418" y="1447940"/>
              <a:ext cx="12201069" cy="147104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32" name="Rectángulo: esquinas superiores cortadas 31">
              <a:hlinkClick r:id="rId5" action="ppaction://hlinksldjump"/>
              <a:extLst>
                <a:ext uri="{FF2B5EF4-FFF2-40B4-BE49-F238E27FC236}">
                  <a16:creationId xmlns:a16="http://schemas.microsoft.com/office/drawing/2014/main" id="{CCDED888-3B0C-6D22-51D2-9AA6C7B62F57}"/>
                </a:ext>
              </a:extLst>
            </p:cNvPr>
            <p:cNvSpPr/>
            <p:nvPr/>
          </p:nvSpPr>
          <p:spPr>
            <a:xfrm>
              <a:off x="-30318" y="652569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33" name="Rectángulo: esquinas superiores cortadas 32">
              <a:hlinkClick r:id="rId6" action="ppaction://hlinksldjump"/>
              <a:extLst>
                <a:ext uri="{FF2B5EF4-FFF2-40B4-BE49-F238E27FC236}">
                  <a16:creationId xmlns:a16="http://schemas.microsoft.com/office/drawing/2014/main" id="{1314A823-C94E-9B10-1063-0AECD5E273C0}"/>
                </a:ext>
              </a:extLst>
            </p:cNvPr>
            <p:cNvSpPr/>
            <p:nvPr/>
          </p:nvSpPr>
          <p:spPr>
            <a:xfrm>
              <a:off x="1643393" y="466224"/>
              <a:ext cx="1656000" cy="975600"/>
            </a:xfrm>
            <a:prstGeom prst="snip2SameRect">
              <a:avLst/>
            </a:prstGeom>
            <a:solidFill>
              <a:srgbClr val="00206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34" name="Rectángulo: esquinas superiores cortadas 33">
              <a:hlinkClick r:id="rId7" action="ppaction://hlinksldjump"/>
              <a:extLst>
                <a:ext uri="{FF2B5EF4-FFF2-40B4-BE49-F238E27FC236}">
                  <a16:creationId xmlns:a16="http://schemas.microsoft.com/office/drawing/2014/main" id="{E53F6571-67F8-0157-E7DC-8458CF3F9EA4}"/>
                </a:ext>
              </a:extLst>
            </p:cNvPr>
            <p:cNvSpPr/>
            <p:nvPr/>
          </p:nvSpPr>
          <p:spPr>
            <a:xfrm>
              <a:off x="3301837" y="652569"/>
              <a:ext cx="1864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35" name="Rectángulo: esquinas superiores cortadas 34">
              <a:hlinkClick r:id="rId8" action="ppaction://hlinksldjump"/>
              <a:extLst>
                <a:ext uri="{FF2B5EF4-FFF2-40B4-BE49-F238E27FC236}">
                  <a16:creationId xmlns:a16="http://schemas.microsoft.com/office/drawing/2014/main" id="{53F36927-08D7-FA8B-849D-374A1E083FE8}"/>
                </a:ext>
              </a:extLst>
            </p:cNvPr>
            <p:cNvSpPr/>
            <p:nvPr/>
          </p:nvSpPr>
          <p:spPr>
            <a:xfrm>
              <a:off x="5128450" y="654109"/>
              <a:ext cx="1918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36" name="Rectángulo: esquinas superiores cortadas 35">
              <a:hlinkClick r:id="rId9" action="ppaction://hlinksldjump"/>
              <a:extLst>
                <a:ext uri="{FF2B5EF4-FFF2-40B4-BE49-F238E27FC236}">
                  <a16:creationId xmlns:a16="http://schemas.microsoft.com/office/drawing/2014/main" id="{CBE30589-D341-12C6-FDAE-A813C0990135}"/>
                </a:ext>
              </a:extLst>
            </p:cNvPr>
            <p:cNvSpPr/>
            <p:nvPr/>
          </p:nvSpPr>
          <p:spPr>
            <a:xfrm>
              <a:off x="7057577" y="652569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37" name="Rectángulo: esquinas superiores cortadas 36">
              <a:hlinkClick r:id="rId10" action="ppaction://hlinksldjump"/>
              <a:extLst>
                <a:ext uri="{FF2B5EF4-FFF2-40B4-BE49-F238E27FC236}">
                  <a16:creationId xmlns:a16="http://schemas.microsoft.com/office/drawing/2014/main" id="{D228344A-56BB-261C-7FD2-184D17475172}"/>
                </a:ext>
              </a:extLst>
            </p:cNvPr>
            <p:cNvSpPr/>
            <p:nvPr/>
          </p:nvSpPr>
          <p:spPr>
            <a:xfrm>
              <a:off x="10615648" y="652569"/>
              <a:ext cx="15300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de privacidad</a:t>
              </a:r>
            </a:p>
          </p:txBody>
        </p:sp>
        <p:sp>
          <p:nvSpPr>
            <p:cNvPr id="38" name="Rectángulo: esquinas superiores cortadas 37">
              <a:hlinkClick r:id="rId11" action="ppaction://hlinksldjump"/>
              <a:extLst>
                <a:ext uri="{FF2B5EF4-FFF2-40B4-BE49-F238E27FC236}">
                  <a16:creationId xmlns:a16="http://schemas.microsoft.com/office/drawing/2014/main" id="{8822BA88-36CD-2369-CAF0-902A00C9D18E}"/>
                </a:ext>
              </a:extLst>
            </p:cNvPr>
            <p:cNvSpPr/>
            <p:nvPr/>
          </p:nvSpPr>
          <p:spPr>
            <a:xfrm>
              <a:off x="8970660" y="652569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40" name="2 Marcador de contenido">
            <a:extLst>
              <a:ext uri="{FF2B5EF4-FFF2-40B4-BE49-F238E27FC236}">
                <a16:creationId xmlns:a16="http://schemas.microsoft.com/office/drawing/2014/main" id="{268CC0D9-BB55-201E-C339-0DAAC450A783}"/>
              </a:ext>
            </a:extLst>
          </p:cNvPr>
          <p:cNvSpPr txBox="1">
            <a:spLocks/>
          </p:cNvSpPr>
          <p:nvPr/>
        </p:nvSpPr>
        <p:spPr>
          <a:xfrm>
            <a:off x="-10477" y="2064135"/>
            <a:ext cx="3646182" cy="41187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MX" sz="1800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Ebullición del agua  </a:t>
            </a:r>
          </a:p>
        </p:txBody>
      </p:sp>
      <p:pic>
        <p:nvPicPr>
          <p:cNvPr id="41" name="Ebullición">
            <a:hlinkClick r:id="" action="ppaction://ole?verb=0"/>
            <a:hlinkHover r:id="" action="ppaction://ole?verb=0"/>
            <a:extLst>
              <a:ext uri="{FF2B5EF4-FFF2-40B4-BE49-F238E27FC236}">
                <a16:creationId xmlns:a16="http://schemas.microsoft.com/office/drawing/2014/main" id="{537FFE70-DF29-443F-238F-71D4C041A56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12"/>
          <a:srcRect l="18670" r="5787"/>
          <a:stretch/>
        </p:blipFill>
        <p:spPr>
          <a:xfrm>
            <a:off x="160938" y="2548610"/>
            <a:ext cx="4248361" cy="3163387"/>
          </a:xfrm>
          <a:prstGeom prst="rect">
            <a:avLst/>
          </a:prstGeom>
        </p:spPr>
      </p:pic>
      <p:pic>
        <p:nvPicPr>
          <p:cNvPr id="43" name="Gráfico 42" descr="Cámara de vídeo contorno">
            <a:extLst>
              <a:ext uri="{FF2B5EF4-FFF2-40B4-BE49-F238E27FC236}">
                <a16:creationId xmlns:a16="http://schemas.microsoft.com/office/drawing/2014/main" id="{8C31F878-4D2C-434E-8D96-A985C44BBE2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35419" y="1634210"/>
            <a:ext cx="914400" cy="914400"/>
          </a:xfrm>
          <a:prstGeom prst="rect">
            <a:avLst/>
          </a:prstGeom>
        </p:spPr>
      </p:pic>
      <p:sp>
        <p:nvSpPr>
          <p:cNvPr id="23" name="CuadroTexto 22">
            <a:extLst>
              <a:ext uri="{FF2B5EF4-FFF2-40B4-BE49-F238E27FC236}">
                <a16:creationId xmlns:a16="http://schemas.microsoft.com/office/drawing/2014/main" id="{3E40313B-D8C3-FA90-4AD4-7786CB0FFE27}"/>
              </a:ext>
            </a:extLst>
          </p:cNvPr>
          <p:cNvSpPr txBox="1"/>
          <p:nvPr/>
        </p:nvSpPr>
        <p:spPr>
          <a:xfrm>
            <a:off x="37981" y="5929652"/>
            <a:ext cx="444861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s-MX" sz="20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¡Recuerda!</a:t>
            </a:r>
          </a:p>
          <a:p>
            <a:pPr algn="r"/>
            <a:r>
              <a:rPr lang="es-MX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Mezcla es la unión física de dos o más sustancias en cualquier proporción.</a:t>
            </a:r>
            <a:r>
              <a:rPr lang="es-MX" sz="16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</a:p>
        </p:txBody>
      </p:sp>
      <p:sp>
        <p:nvSpPr>
          <p:cNvPr id="24" name="Botón de acción: obtener información 2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876C44AD-5538-EDA2-B9AA-3A4F23B1FAA1}"/>
              </a:ext>
            </a:extLst>
          </p:cNvPr>
          <p:cNvSpPr/>
          <p:nvPr/>
        </p:nvSpPr>
        <p:spPr>
          <a:xfrm>
            <a:off x="11514256" y="106527"/>
            <a:ext cx="553329" cy="473788"/>
          </a:xfrm>
          <a:prstGeom prst="actionButtonInformation">
            <a:avLst/>
          </a:prstGeom>
          <a:solidFill>
            <a:schemeClr val="tx2">
              <a:lumMod val="20000"/>
              <a:lumOff val="80000"/>
            </a:schemeClr>
          </a:solidFill>
          <a:ln w="0" cap="flat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ctr" rotWithShape="0">
              <a:srgbClr val="000000"/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" name="Flecha: a la derecha 1">
            <a:hlinkClick r:id="rId6" action="ppaction://hlinksldjump">
              <a:snd r:embed="rId15" name="click.wav"/>
            </a:hlinkClick>
            <a:extLst>
              <a:ext uri="{FF2B5EF4-FFF2-40B4-BE49-F238E27FC236}">
                <a16:creationId xmlns:a16="http://schemas.microsoft.com/office/drawing/2014/main" id="{ABF3C8D3-2652-9051-2167-4375257B9CCC}"/>
              </a:ext>
            </a:extLst>
          </p:cNvPr>
          <p:cNvSpPr/>
          <p:nvPr/>
        </p:nvSpPr>
        <p:spPr>
          <a:xfrm>
            <a:off x="11198274" y="6071791"/>
            <a:ext cx="860400" cy="706693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3" name="Flecha: hacia la izquierda 2">
            <a:hlinkClick r:id="rId16" action="ppaction://hlinksldjump">
              <a:snd r:embed="rId15" name="click.wav"/>
            </a:hlinkClick>
            <a:extLst>
              <a:ext uri="{FF2B5EF4-FFF2-40B4-BE49-F238E27FC236}">
                <a16:creationId xmlns:a16="http://schemas.microsoft.com/office/drawing/2014/main" id="{16100A33-1E71-9216-2267-890679D47D6B}"/>
              </a:ext>
            </a:extLst>
          </p:cNvPr>
          <p:cNvSpPr/>
          <p:nvPr/>
        </p:nvSpPr>
        <p:spPr>
          <a:xfrm>
            <a:off x="10250858" y="6071791"/>
            <a:ext cx="860400" cy="706693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78D3DDA-42A2-A603-BE25-589A17068DE1}"/>
              </a:ext>
            </a:extLst>
          </p:cNvPr>
          <p:cNvSpPr txBox="1"/>
          <p:nvPr/>
        </p:nvSpPr>
        <p:spPr>
          <a:xfrm>
            <a:off x="105701" y="5679153"/>
            <a:ext cx="284511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/>
              <a:t>Video de elaboración propia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88D9D8C-956B-205B-63BE-DEBC0657C3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2243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CuadroTexto 40">
            <a:extLst>
              <a:ext uri="{FF2B5EF4-FFF2-40B4-BE49-F238E27FC236}">
                <a16:creationId xmlns:a16="http://schemas.microsoft.com/office/drawing/2014/main" id="{ABF87A30-77AE-267C-7C76-DAA69C440DCD}"/>
              </a:ext>
            </a:extLst>
          </p:cNvPr>
          <p:cNvSpPr txBox="1"/>
          <p:nvPr/>
        </p:nvSpPr>
        <p:spPr>
          <a:xfrm>
            <a:off x="242438" y="5309932"/>
            <a:ext cx="3515370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s-MX" sz="18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¡Recuerda!</a:t>
            </a:r>
          </a:p>
          <a:p>
            <a:pPr algn="r"/>
            <a:r>
              <a:rPr lang="es-MX" sz="16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Un cambio físico no modifica la naturaleza ni la composición química de la materia. 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ABB7CB2E-DAE8-A7B1-EAB2-C1153B98D9D0}"/>
              </a:ext>
            </a:extLst>
          </p:cNvPr>
          <p:cNvSpPr/>
          <p:nvPr/>
        </p:nvSpPr>
        <p:spPr>
          <a:xfrm>
            <a:off x="0" y="1610006"/>
            <a:ext cx="7693464" cy="5259637"/>
          </a:xfrm>
          <a:prstGeom prst="rect">
            <a:avLst/>
          </a:prstGeom>
          <a:solidFill>
            <a:srgbClr val="888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003366"/>
              </a:solidFill>
            </a:endParaRPr>
          </a:p>
        </p:txBody>
      </p:sp>
      <p:sp>
        <p:nvSpPr>
          <p:cNvPr id="20" name="1 Título">
            <a:extLst>
              <a:ext uri="{FF2B5EF4-FFF2-40B4-BE49-F238E27FC236}">
                <a16:creationId xmlns:a16="http://schemas.microsoft.com/office/drawing/2014/main" id="{3826EF6B-68A9-A320-A169-74D2678A8136}"/>
              </a:ext>
            </a:extLst>
          </p:cNvPr>
          <p:cNvSpPr txBox="1">
            <a:spLocks/>
          </p:cNvSpPr>
          <p:nvPr/>
        </p:nvSpPr>
        <p:spPr>
          <a:xfrm>
            <a:off x="117820" y="1610006"/>
            <a:ext cx="7225915" cy="10072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4400" b="1" dirty="0">
                <a:solidFill>
                  <a:schemeClr val="bg1"/>
                </a:solidFill>
              </a:rPr>
              <a:t>¿Qué es el punto de ebullición?</a:t>
            </a:r>
          </a:p>
        </p:txBody>
      </p:sp>
      <p:sp>
        <p:nvSpPr>
          <p:cNvPr id="22" name="2 Marcador de contenido">
            <a:extLst>
              <a:ext uri="{FF2B5EF4-FFF2-40B4-BE49-F238E27FC236}">
                <a16:creationId xmlns:a16="http://schemas.microsoft.com/office/drawing/2014/main" id="{5741877D-8258-60FC-60BE-EB9BFCB7283A}"/>
              </a:ext>
            </a:extLst>
          </p:cNvPr>
          <p:cNvSpPr txBox="1">
            <a:spLocks/>
          </p:cNvSpPr>
          <p:nvPr/>
        </p:nvSpPr>
        <p:spPr>
          <a:xfrm>
            <a:off x="438081" y="2617231"/>
            <a:ext cx="7225915" cy="423055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s-MX" sz="2800" dirty="0">
                <a:solidFill>
                  <a:schemeClr val="bg1"/>
                </a:solidFill>
              </a:rPr>
              <a:t>Definición 1: </a:t>
            </a:r>
          </a:p>
          <a:p>
            <a:pPr algn="just"/>
            <a:r>
              <a:rPr lang="es-MX" sz="2800" dirty="0">
                <a:solidFill>
                  <a:schemeClr val="bg1"/>
                </a:solidFill>
              </a:rPr>
              <a:t>Es la </a:t>
            </a:r>
            <a:r>
              <a:rPr lang="es-MX" sz="2800" b="1" dirty="0">
                <a:solidFill>
                  <a:schemeClr val="bg1"/>
                </a:solidFill>
              </a:rPr>
              <a:t>temperatura</a:t>
            </a:r>
            <a:r>
              <a:rPr lang="es-MX" sz="2800" dirty="0">
                <a:solidFill>
                  <a:schemeClr val="bg1"/>
                </a:solidFill>
              </a:rPr>
              <a:t> a la cual la </a:t>
            </a:r>
            <a:r>
              <a:rPr lang="es-MX" sz="2800" b="1" dirty="0">
                <a:solidFill>
                  <a:schemeClr val="bg1"/>
                </a:solidFill>
              </a:rPr>
              <a:t>presión de vapor* </a:t>
            </a:r>
            <a:r>
              <a:rPr lang="es-MX" sz="2800" dirty="0">
                <a:solidFill>
                  <a:schemeClr val="bg1"/>
                </a:solidFill>
              </a:rPr>
              <a:t>de un líquido es igual a la </a:t>
            </a:r>
            <a:r>
              <a:rPr lang="es-MX" sz="2800" b="1" dirty="0">
                <a:solidFill>
                  <a:schemeClr val="bg1"/>
                </a:solidFill>
              </a:rPr>
              <a:t>presión atmosférica</a:t>
            </a:r>
            <a:r>
              <a:rPr lang="es-MX" sz="2800" dirty="0">
                <a:solidFill>
                  <a:schemeClr val="bg1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q"/>
            </a:pPr>
            <a:endParaRPr lang="es-MX" sz="2800" dirty="0">
              <a:solidFill>
                <a:schemeClr val="bg1"/>
              </a:solidFill>
            </a:endParaRPr>
          </a:p>
          <a:p>
            <a:pPr algn="just"/>
            <a:r>
              <a:rPr lang="es-MX" sz="2800" dirty="0">
                <a:solidFill>
                  <a:schemeClr val="bg1"/>
                </a:solidFill>
              </a:rPr>
              <a:t>Definición 2: </a:t>
            </a:r>
          </a:p>
          <a:p>
            <a:pPr algn="just"/>
            <a:r>
              <a:rPr lang="es-MX" sz="2800" dirty="0">
                <a:solidFill>
                  <a:schemeClr val="bg1"/>
                </a:solidFill>
              </a:rPr>
              <a:t>Temperatura a la cual la </a:t>
            </a:r>
            <a:r>
              <a:rPr lang="es-MX" sz="2800" b="1" dirty="0">
                <a:solidFill>
                  <a:schemeClr val="bg1"/>
                </a:solidFill>
              </a:rPr>
              <a:t>fase líquida y gaseosa coexiste</a:t>
            </a:r>
            <a:r>
              <a:rPr lang="es-MX" sz="2800" dirty="0">
                <a:solidFill>
                  <a:schemeClr val="bg1"/>
                </a:solidFill>
              </a:rPr>
              <a:t> en equilibrio.</a:t>
            </a:r>
          </a:p>
          <a:p>
            <a:endParaRPr lang="es-MX" sz="2800" dirty="0">
              <a:solidFill>
                <a:schemeClr val="bg1"/>
              </a:solidFill>
            </a:endParaRPr>
          </a:p>
          <a:p>
            <a:pPr algn="r"/>
            <a:r>
              <a:rPr lang="es-MX" sz="1900" b="1" dirty="0">
                <a:solidFill>
                  <a:schemeClr val="bg1"/>
                </a:solidFill>
              </a:rPr>
              <a:t>*Presión de vapor </a:t>
            </a:r>
            <a:r>
              <a:rPr lang="es-MX" sz="1900" dirty="0">
                <a:solidFill>
                  <a:schemeClr val="bg1"/>
                </a:solidFill>
              </a:rPr>
              <a:t>es la presión ejercida por el vapor de una sustancia sobre su fase líquida</a:t>
            </a:r>
          </a:p>
          <a:p>
            <a:pPr algn="r"/>
            <a:endParaRPr lang="es-MX" sz="1700" dirty="0">
              <a:solidFill>
                <a:schemeClr val="bg1"/>
              </a:solidFill>
            </a:endParaRPr>
          </a:p>
          <a:p>
            <a:endParaRPr lang="es-MX" dirty="0">
              <a:solidFill>
                <a:schemeClr val="bg1"/>
              </a:solidFill>
            </a:endParaRPr>
          </a:p>
          <a:p>
            <a:endParaRPr lang="es-MX" dirty="0">
              <a:solidFill>
                <a:schemeClr val="bg1"/>
              </a:solidFill>
            </a:endParaRPr>
          </a:p>
        </p:txBody>
      </p:sp>
      <p:grpSp>
        <p:nvGrpSpPr>
          <p:cNvPr id="23" name="Grupo 22">
            <a:extLst>
              <a:ext uri="{FF2B5EF4-FFF2-40B4-BE49-F238E27FC236}">
                <a16:creationId xmlns:a16="http://schemas.microsoft.com/office/drawing/2014/main" id="{F60CF67F-00ED-2ACD-9D98-F8FE183CB938}"/>
              </a:ext>
            </a:extLst>
          </p:cNvPr>
          <p:cNvGrpSpPr/>
          <p:nvPr/>
        </p:nvGrpSpPr>
        <p:grpSpPr>
          <a:xfrm>
            <a:off x="0" y="0"/>
            <a:ext cx="12210360" cy="1615058"/>
            <a:chOff x="-57098" y="-35245"/>
            <a:chExt cx="12210360" cy="1615058"/>
          </a:xfrm>
        </p:grpSpPr>
        <p:sp>
          <p:nvSpPr>
            <p:cNvPr id="25" name="Rectángulo 24">
              <a:extLst>
                <a:ext uri="{FF2B5EF4-FFF2-40B4-BE49-F238E27FC236}">
                  <a16:creationId xmlns:a16="http://schemas.microsoft.com/office/drawing/2014/main" id="{AF97E99F-4710-ABF3-C4A3-AE444FA5075F}"/>
                </a:ext>
              </a:extLst>
            </p:cNvPr>
            <p:cNvSpPr/>
            <p:nvPr/>
          </p:nvSpPr>
          <p:spPr>
            <a:xfrm>
              <a:off x="-53597" y="-35245"/>
              <a:ext cx="12205425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6" name="Botón de acción: ir a inicio 25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3FD45A9D-8881-FB86-65E0-BCFC9532CE9A}"/>
                </a:ext>
              </a:extLst>
            </p:cNvPr>
            <p:cNvSpPr/>
            <p:nvPr/>
          </p:nvSpPr>
          <p:spPr>
            <a:xfrm>
              <a:off x="10794164" y="91757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32" name="Rectángulo 31">
              <a:extLst>
                <a:ext uri="{FF2B5EF4-FFF2-40B4-BE49-F238E27FC236}">
                  <a16:creationId xmlns:a16="http://schemas.microsoft.com/office/drawing/2014/main" id="{CC81C85B-218D-3FC1-A283-99A6959AE9AF}"/>
                </a:ext>
              </a:extLst>
            </p:cNvPr>
            <p:cNvSpPr/>
            <p:nvPr/>
          </p:nvSpPr>
          <p:spPr>
            <a:xfrm>
              <a:off x="-51420" y="1432709"/>
              <a:ext cx="12201069" cy="147104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33" name="Rectángulo: esquinas superiores cortadas 32">
              <a:hlinkClick r:id="rId2" action="ppaction://hlinksldjump"/>
              <a:extLst>
                <a:ext uri="{FF2B5EF4-FFF2-40B4-BE49-F238E27FC236}">
                  <a16:creationId xmlns:a16="http://schemas.microsoft.com/office/drawing/2014/main" id="{8719CCE1-E071-089F-4A0A-620DF1DA05C9}"/>
                </a:ext>
              </a:extLst>
            </p:cNvPr>
            <p:cNvSpPr/>
            <p:nvPr/>
          </p:nvSpPr>
          <p:spPr>
            <a:xfrm>
              <a:off x="-57098" y="625413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34" name="Rectángulo: esquinas superiores cortadas 33">
              <a:hlinkClick r:id="rId3" action="ppaction://hlinksldjump"/>
              <a:extLst>
                <a:ext uri="{FF2B5EF4-FFF2-40B4-BE49-F238E27FC236}">
                  <a16:creationId xmlns:a16="http://schemas.microsoft.com/office/drawing/2014/main" id="{4C345577-936B-1A20-AE56-CADFD4034ECA}"/>
                </a:ext>
              </a:extLst>
            </p:cNvPr>
            <p:cNvSpPr/>
            <p:nvPr/>
          </p:nvSpPr>
          <p:spPr>
            <a:xfrm>
              <a:off x="1620134" y="447423"/>
              <a:ext cx="1663200" cy="968400"/>
            </a:xfrm>
            <a:prstGeom prst="snip2SameRect">
              <a:avLst/>
            </a:prstGeom>
            <a:solidFill>
              <a:srgbClr val="00206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35" name="Rectángulo: esquinas superiores cortadas 34">
              <a:hlinkClick r:id="rId4" action="ppaction://hlinksldjump"/>
              <a:extLst>
                <a:ext uri="{FF2B5EF4-FFF2-40B4-BE49-F238E27FC236}">
                  <a16:creationId xmlns:a16="http://schemas.microsoft.com/office/drawing/2014/main" id="{6BBC2023-22D8-7147-D676-1BF5871F07D2}"/>
                </a:ext>
              </a:extLst>
            </p:cNvPr>
            <p:cNvSpPr/>
            <p:nvPr/>
          </p:nvSpPr>
          <p:spPr>
            <a:xfrm>
              <a:off x="3286732" y="625413"/>
              <a:ext cx="1864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36" name="Rectángulo: esquinas superiores cortadas 35">
              <a:hlinkClick r:id="rId5" action="ppaction://hlinksldjump"/>
              <a:extLst>
                <a:ext uri="{FF2B5EF4-FFF2-40B4-BE49-F238E27FC236}">
                  <a16:creationId xmlns:a16="http://schemas.microsoft.com/office/drawing/2014/main" id="{DC08B09B-B9D2-D355-2346-7430125410C5}"/>
                </a:ext>
              </a:extLst>
            </p:cNvPr>
            <p:cNvSpPr/>
            <p:nvPr/>
          </p:nvSpPr>
          <p:spPr>
            <a:xfrm>
              <a:off x="5117145" y="625413"/>
              <a:ext cx="1918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37" name="Rectángulo: esquinas superiores cortadas 36">
              <a:hlinkClick r:id="rId6" action="ppaction://hlinksldjump"/>
              <a:extLst>
                <a:ext uri="{FF2B5EF4-FFF2-40B4-BE49-F238E27FC236}">
                  <a16:creationId xmlns:a16="http://schemas.microsoft.com/office/drawing/2014/main" id="{299E3035-60C4-ACD6-DEE9-ABD807DA3FFF}"/>
                </a:ext>
              </a:extLst>
            </p:cNvPr>
            <p:cNvSpPr/>
            <p:nvPr/>
          </p:nvSpPr>
          <p:spPr>
            <a:xfrm>
              <a:off x="7038949" y="625413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38" name="Rectángulo: esquinas superiores cortadas 37">
              <a:hlinkClick r:id="rId7" action="ppaction://hlinksldjump"/>
              <a:extLst>
                <a:ext uri="{FF2B5EF4-FFF2-40B4-BE49-F238E27FC236}">
                  <a16:creationId xmlns:a16="http://schemas.microsoft.com/office/drawing/2014/main" id="{A9E75A5F-8755-C74A-4F28-4DC24F11ECCC}"/>
                </a:ext>
              </a:extLst>
            </p:cNvPr>
            <p:cNvSpPr/>
            <p:nvPr/>
          </p:nvSpPr>
          <p:spPr>
            <a:xfrm>
              <a:off x="10612462" y="625413"/>
              <a:ext cx="1540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de privacidad</a:t>
              </a:r>
            </a:p>
          </p:txBody>
        </p:sp>
        <p:sp>
          <p:nvSpPr>
            <p:cNvPr id="39" name="Rectángulo: esquinas superiores cortadas 38">
              <a:hlinkClick r:id="rId8" action="ppaction://hlinksldjump"/>
              <a:extLst>
                <a:ext uri="{FF2B5EF4-FFF2-40B4-BE49-F238E27FC236}">
                  <a16:creationId xmlns:a16="http://schemas.microsoft.com/office/drawing/2014/main" id="{F5BAB2B1-0C27-DB9D-87F4-50584F9A7B12}"/>
                </a:ext>
              </a:extLst>
            </p:cNvPr>
            <p:cNvSpPr/>
            <p:nvPr/>
          </p:nvSpPr>
          <p:spPr>
            <a:xfrm>
              <a:off x="8953561" y="625413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40" name="1 Título">
            <a:extLst>
              <a:ext uri="{FF2B5EF4-FFF2-40B4-BE49-F238E27FC236}">
                <a16:creationId xmlns:a16="http://schemas.microsoft.com/office/drawing/2014/main" id="{3B437585-645E-6A64-FD7C-5B8DE2322BB3}"/>
              </a:ext>
            </a:extLst>
          </p:cNvPr>
          <p:cNvSpPr txBox="1">
            <a:spLocks/>
          </p:cNvSpPr>
          <p:nvPr/>
        </p:nvSpPr>
        <p:spPr>
          <a:xfrm>
            <a:off x="8337063" y="2360965"/>
            <a:ext cx="3466650" cy="4035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s-MX" sz="1800" b="1" dirty="0">
                <a:solidFill>
                  <a:srgbClr val="002060"/>
                </a:solidFill>
              </a:rPr>
              <a:t>Figura 3. Variación del punto de ebullición  con base en la presión atmosférica</a:t>
            </a:r>
          </a:p>
        </p:txBody>
      </p:sp>
      <p:graphicFrame>
        <p:nvGraphicFramePr>
          <p:cNvPr id="42" name="Tabla 41">
            <a:extLst>
              <a:ext uri="{FF2B5EF4-FFF2-40B4-BE49-F238E27FC236}">
                <a16:creationId xmlns:a16="http://schemas.microsoft.com/office/drawing/2014/main" id="{88993DE8-3E72-E3E9-761A-2D36453E99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8983894"/>
              </p:ext>
            </p:extLst>
          </p:nvPr>
        </p:nvGraphicFramePr>
        <p:xfrm>
          <a:off x="8410543" y="2733182"/>
          <a:ext cx="3279266" cy="32080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82229">
                  <a:extLst>
                    <a:ext uri="{9D8B030D-6E8A-4147-A177-3AD203B41FA5}">
                      <a16:colId xmlns:a16="http://schemas.microsoft.com/office/drawing/2014/main" val="2438100182"/>
                    </a:ext>
                  </a:extLst>
                </a:gridCol>
                <a:gridCol w="1497037">
                  <a:extLst>
                    <a:ext uri="{9D8B030D-6E8A-4147-A177-3AD203B41FA5}">
                      <a16:colId xmlns:a16="http://schemas.microsoft.com/office/drawing/2014/main" val="861414763"/>
                    </a:ext>
                  </a:extLst>
                </a:gridCol>
              </a:tblGrid>
              <a:tr h="298832">
                <a:tc>
                  <a:txBody>
                    <a:bodyPr/>
                    <a:lstStyle/>
                    <a:p>
                      <a:pPr algn="ctr"/>
                      <a:r>
                        <a:rPr kumimoji="0" lang="es-MX" sz="20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Presión </a:t>
                      </a:r>
                    </a:p>
                    <a:p>
                      <a:pPr algn="ctr"/>
                      <a:r>
                        <a:rPr kumimoji="0" lang="es-MX" sz="20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(mm de Hg)</a:t>
                      </a:r>
                      <a:endParaRPr lang="es-MX" sz="2000" b="1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2000" u="none" strike="noStrike" kern="1200" cap="none" spc="0" normalizeH="0" baseline="0" noProof="0" dirty="0" err="1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p.eb</a:t>
                      </a:r>
                      <a:r>
                        <a:rPr kumimoji="0" lang="es-MX" sz="20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. agua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sz="20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(°C)</a:t>
                      </a:r>
                      <a:endParaRPr lang="es-MX" sz="2000" b="1" dirty="0"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613623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MX" sz="2000" dirty="0"/>
                        <a:t>780</a:t>
                      </a:r>
                      <a:endParaRPr lang="es-MX" sz="2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MX" sz="2000" dirty="0"/>
                        <a:t>100.7</a:t>
                      </a:r>
                      <a:endParaRPr lang="es-MX" sz="20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01462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0" lang="es-MX" sz="20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770</a:t>
                      </a:r>
                      <a:endParaRPr lang="es-MX" sz="2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0" lang="es-MX" sz="20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100.4 </a:t>
                      </a:r>
                      <a:endParaRPr lang="es-MX" sz="20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765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MX" sz="2000" dirty="0"/>
                        <a:t>760</a:t>
                      </a:r>
                      <a:endParaRPr lang="es-MX" sz="2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MX" sz="2000" dirty="0"/>
                        <a:t>100</a:t>
                      </a:r>
                      <a:endParaRPr lang="es-MX" sz="20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66017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0" lang="es-MX" sz="2000" u="none" strike="noStrike" kern="120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750</a:t>
                      </a:r>
                      <a:r>
                        <a:rPr kumimoji="0" lang="es-MX" sz="2000" u="none" strike="noStrike" kern="1200" cap="none" spc="0" normalizeH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 </a:t>
                      </a:r>
                      <a:endParaRPr lang="es-MX" sz="2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0" lang="es-MX" sz="2000" u="none" strike="noStrike" kern="1200" cap="none" spc="0" normalizeH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99.6</a:t>
                      </a:r>
                      <a:endParaRPr lang="es-MX" sz="20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30309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MX" sz="2000" baseline="0" dirty="0"/>
                        <a:t>584** </a:t>
                      </a:r>
                      <a:endParaRPr lang="es-MX" sz="20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MX" sz="2000" dirty="0"/>
                        <a:t>92.8</a:t>
                      </a:r>
                      <a:endParaRPr lang="es-MX" sz="20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569973"/>
                  </a:ext>
                </a:extLst>
              </a:tr>
            </a:tbl>
          </a:graphicData>
        </a:graphic>
      </p:graphicFrame>
      <p:sp>
        <p:nvSpPr>
          <p:cNvPr id="43" name="CuadroTexto 42">
            <a:extLst>
              <a:ext uri="{FF2B5EF4-FFF2-40B4-BE49-F238E27FC236}">
                <a16:creationId xmlns:a16="http://schemas.microsoft.com/office/drawing/2014/main" id="{3105B881-85B6-58F4-6919-F6AF6DA3E06A}"/>
              </a:ext>
            </a:extLst>
          </p:cNvPr>
          <p:cNvSpPr txBox="1"/>
          <p:nvPr/>
        </p:nvSpPr>
        <p:spPr>
          <a:xfrm>
            <a:off x="7693139" y="6106972"/>
            <a:ext cx="2528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b="1" dirty="0">
                <a:solidFill>
                  <a:srgbClr val="002060"/>
                </a:solidFill>
              </a:rPr>
              <a:t>** Instituto de Química, Ciudad de México, altitud 2310 m</a:t>
            </a:r>
          </a:p>
        </p:txBody>
      </p:sp>
      <p:sp>
        <p:nvSpPr>
          <p:cNvPr id="24" name="Botón de acción: obtener información 2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72BA8622-F58E-1D4F-8FAA-9D465CD72407}"/>
              </a:ext>
            </a:extLst>
          </p:cNvPr>
          <p:cNvSpPr/>
          <p:nvPr/>
        </p:nvSpPr>
        <p:spPr>
          <a:xfrm>
            <a:off x="11514256" y="121546"/>
            <a:ext cx="553329" cy="473788"/>
          </a:xfrm>
          <a:prstGeom prst="actionButtonInformation">
            <a:avLst/>
          </a:prstGeom>
          <a:solidFill>
            <a:schemeClr val="tx2">
              <a:lumMod val="20000"/>
              <a:lumOff val="80000"/>
            </a:schemeClr>
          </a:solidFill>
          <a:ln w="0" cap="flat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ctr" rotWithShape="0">
              <a:srgbClr val="000000"/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Flecha: a la derecha 2">
            <a:hlinkClick r:id="rId3" action="ppaction://hlinksldjump">
              <a:snd r:embed="rId9" name="click.wav"/>
            </a:hlinkClick>
            <a:extLst>
              <a:ext uri="{FF2B5EF4-FFF2-40B4-BE49-F238E27FC236}">
                <a16:creationId xmlns:a16="http://schemas.microsoft.com/office/drawing/2014/main" id="{4E2BEEE8-2E1F-E4DB-F658-151FAE5D6389}"/>
              </a:ext>
            </a:extLst>
          </p:cNvPr>
          <p:cNvSpPr/>
          <p:nvPr/>
        </p:nvSpPr>
        <p:spPr>
          <a:xfrm>
            <a:off x="11207185" y="6116035"/>
            <a:ext cx="860400" cy="706693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4" name="Flecha: hacia la izquierda 3">
            <a:hlinkClick r:id="rId10" action="ppaction://hlinksldjump">
              <a:snd r:embed="rId9" name="click.wav"/>
            </a:hlinkClick>
            <a:extLst>
              <a:ext uri="{FF2B5EF4-FFF2-40B4-BE49-F238E27FC236}">
                <a16:creationId xmlns:a16="http://schemas.microsoft.com/office/drawing/2014/main" id="{2AB281FD-1776-E929-5F5A-1AC6C7EE06CA}"/>
              </a:ext>
            </a:extLst>
          </p:cNvPr>
          <p:cNvSpPr/>
          <p:nvPr/>
        </p:nvSpPr>
        <p:spPr>
          <a:xfrm>
            <a:off x="10250858" y="6116035"/>
            <a:ext cx="860400" cy="706693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787094B3-9033-C5D3-80FE-61D21C61B4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11525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8A19B97A-AE3B-1E22-3473-5FF836609D16}"/>
              </a:ext>
            </a:extLst>
          </p:cNvPr>
          <p:cNvGrpSpPr/>
          <p:nvPr/>
        </p:nvGrpSpPr>
        <p:grpSpPr>
          <a:xfrm>
            <a:off x="-9070" y="16630"/>
            <a:ext cx="12208548" cy="1631166"/>
            <a:chOff x="-49929" y="-34272"/>
            <a:chExt cx="12208548" cy="1631166"/>
          </a:xfrm>
        </p:grpSpPr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1D0F82D7-5B8B-1ADE-4278-D5613FEE3565}"/>
                </a:ext>
              </a:extLst>
            </p:cNvPr>
            <p:cNvSpPr/>
            <p:nvPr/>
          </p:nvSpPr>
          <p:spPr>
            <a:xfrm>
              <a:off x="-42348" y="-34272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52" name="Rectángulo: esquinas superiores cortadas 51">
              <a:hlinkClick r:id="rId3" action="ppaction://hlinksldjump"/>
              <a:extLst>
                <a:ext uri="{FF2B5EF4-FFF2-40B4-BE49-F238E27FC236}">
                  <a16:creationId xmlns:a16="http://schemas.microsoft.com/office/drawing/2014/main" id="{B1160B75-34F9-3963-DE7E-1F7F0FC9F5F7}"/>
                </a:ext>
              </a:extLst>
            </p:cNvPr>
            <p:cNvSpPr/>
            <p:nvPr/>
          </p:nvSpPr>
          <p:spPr>
            <a:xfrm>
              <a:off x="10614219" y="622557"/>
              <a:ext cx="15444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de privacidad</a:t>
              </a:r>
            </a:p>
          </p:txBody>
        </p:sp>
        <p:sp>
          <p:nvSpPr>
            <p:cNvPr id="28" name="Botón de acción: ir a inicio 27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0BFF4D6B-92B6-A89B-E6BF-CF97D06BF63D}"/>
                </a:ext>
              </a:extLst>
            </p:cNvPr>
            <p:cNvSpPr/>
            <p:nvPr/>
          </p:nvSpPr>
          <p:spPr>
            <a:xfrm>
              <a:off x="10794164" y="91757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9" name="Botón de acción: obtener información 28">
              <a:hlinkClick r:id="" action="ppaction://hlinkshowjump?jump=lastslide" highlightClick="1"/>
              <a:extLst>
                <a:ext uri="{FF2B5EF4-FFF2-40B4-BE49-F238E27FC236}">
                  <a16:creationId xmlns:a16="http://schemas.microsoft.com/office/drawing/2014/main" id="{193FCB6B-7ED5-4F76-7DB7-38875E7CCB3C}"/>
                </a:ext>
              </a:extLst>
            </p:cNvPr>
            <p:cNvSpPr/>
            <p:nvPr/>
          </p:nvSpPr>
          <p:spPr>
            <a:xfrm>
              <a:off x="11471908" y="83180"/>
              <a:ext cx="553329" cy="473788"/>
            </a:xfrm>
            <a:prstGeom prst="actionButtonInformation">
              <a:avLst/>
            </a:prstGeom>
            <a:solidFill>
              <a:schemeClr val="tx2">
                <a:lumMod val="20000"/>
                <a:lumOff val="80000"/>
              </a:schemeClr>
            </a:solidFill>
            <a:ln w="0" cap="flat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ctr" rotWithShape="0">
                <a:srgbClr val="000000"/>
              </a:outerShdw>
              <a:softEdge rad="12700"/>
            </a:effectLst>
            <a:scene3d>
              <a:camera prst="orthographicFront"/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47" name="Rectángulo 46">
              <a:extLst>
                <a:ext uri="{FF2B5EF4-FFF2-40B4-BE49-F238E27FC236}">
                  <a16:creationId xmlns:a16="http://schemas.microsoft.com/office/drawing/2014/main" id="{9908EC6A-B007-87C3-D217-C3AA257532DE}"/>
                </a:ext>
              </a:extLst>
            </p:cNvPr>
            <p:cNvSpPr/>
            <p:nvPr/>
          </p:nvSpPr>
          <p:spPr>
            <a:xfrm>
              <a:off x="-49929" y="1435344"/>
              <a:ext cx="12196800" cy="161550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4" name="Rectángulo: esquinas superiores cortadas 3">
              <a:hlinkClick r:id="rId4" action="ppaction://hlinksldjump"/>
              <a:extLst>
                <a:ext uri="{FF2B5EF4-FFF2-40B4-BE49-F238E27FC236}">
                  <a16:creationId xmlns:a16="http://schemas.microsoft.com/office/drawing/2014/main" id="{90E3B455-0DA7-B270-605E-04101AFA7334}"/>
                </a:ext>
              </a:extLst>
            </p:cNvPr>
            <p:cNvSpPr/>
            <p:nvPr/>
          </p:nvSpPr>
          <p:spPr>
            <a:xfrm>
              <a:off x="-42348" y="617391"/>
              <a:ext cx="16560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48" name="Rectángulo: esquinas superiores cortadas 47">
              <a:hlinkClick r:id="rId5" action="ppaction://hlinksldjump"/>
              <a:extLst>
                <a:ext uri="{FF2B5EF4-FFF2-40B4-BE49-F238E27FC236}">
                  <a16:creationId xmlns:a16="http://schemas.microsoft.com/office/drawing/2014/main" id="{D41F4610-3615-E975-8227-07B720EFC6F9}"/>
                </a:ext>
              </a:extLst>
            </p:cNvPr>
            <p:cNvSpPr/>
            <p:nvPr/>
          </p:nvSpPr>
          <p:spPr>
            <a:xfrm>
              <a:off x="1623092" y="437173"/>
              <a:ext cx="1659600" cy="968400"/>
            </a:xfrm>
            <a:prstGeom prst="snip2SameRect">
              <a:avLst/>
            </a:prstGeom>
            <a:solidFill>
              <a:srgbClr val="00206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49" name="Rectángulo: esquinas superiores cortadas 48">
              <a:hlinkClick r:id="rId6" action="ppaction://hlinksldjump"/>
              <a:extLst>
                <a:ext uri="{FF2B5EF4-FFF2-40B4-BE49-F238E27FC236}">
                  <a16:creationId xmlns:a16="http://schemas.microsoft.com/office/drawing/2014/main" id="{50C40ABA-CD60-A330-6311-87D3DB1FF7CD}"/>
                </a:ext>
              </a:extLst>
            </p:cNvPr>
            <p:cNvSpPr/>
            <p:nvPr/>
          </p:nvSpPr>
          <p:spPr>
            <a:xfrm>
              <a:off x="3291659" y="617391"/>
              <a:ext cx="1864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50" name="Rectángulo: esquinas superiores cortadas 49">
              <a:hlinkClick r:id="rId7" action="ppaction://hlinksldjump"/>
              <a:extLst>
                <a:ext uri="{FF2B5EF4-FFF2-40B4-BE49-F238E27FC236}">
                  <a16:creationId xmlns:a16="http://schemas.microsoft.com/office/drawing/2014/main" id="{498B6813-378C-63A3-2A61-4EEB758833D5}"/>
                </a:ext>
              </a:extLst>
            </p:cNvPr>
            <p:cNvSpPr/>
            <p:nvPr/>
          </p:nvSpPr>
          <p:spPr>
            <a:xfrm>
              <a:off x="5156212" y="617391"/>
              <a:ext cx="19152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51" name="Rectángulo: esquinas superiores cortadas 50">
              <a:hlinkClick r:id="rId8" action="ppaction://hlinksldjump"/>
              <a:extLst>
                <a:ext uri="{FF2B5EF4-FFF2-40B4-BE49-F238E27FC236}">
                  <a16:creationId xmlns:a16="http://schemas.microsoft.com/office/drawing/2014/main" id="{79629C62-58E8-834B-76A0-C12B7A6BE087}"/>
                </a:ext>
              </a:extLst>
            </p:cNvPr>
            <p:cNvSpPr/>
            <p:nvPr/>
          </p:nvSpPr>
          <p:spPr>
            <a:xfrm>
              <a:off x="7077467" y="617391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31" name="Rectángulo: esquinas superiores cortadas 30">
              <a:hlinkClick r:id="rId9" action="ppaction://hlinksldjump"/>
              <a:extLst>
                <a:ext uri="{FF2B5EF4-FFF2-40B4-BE49-F238E27FC236}">
                  <a16:creationId xmlns:a16="http://schemas.microsoft.com/office/drawing/2014/main" id="{1217D193-F591-72F2-6F29-B729176CA96F}"/>
                </a:ext>
              </a:extLst>
            </p:cNvPr>
            <p:cNvSpPr/>
            <p:nvPr/>
          </p:nvSpPr>
          <p:spPr>
            <a:xfrm>
              <a:off x="8964229" y="617391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15" name="Rectángulo 14">
            <a:extLst>
              <a:ext uri="{FF2B5EF4-FFF2-40B4-BE49-F238E27FC236}">
                <a16:creationId xmlns:a16="http://schemas.microsoft.com/office/drawing/2014/main" id="{64652F2E-C5D0-A24A-5EBB-91D51EDF079C}"/>
              </a:ext>
            </a:extLst>
          </p:cNvPr>
          <p:cNvSpPr/>
          <p:nvPr/>
        </p:nvSpPr>
        <p:spPr>
          <a:xfrm>
            <a:off x="-9070" y="1652962"/>
            <a:ext cx="12201069" cy="5205038"/>
          </a:xfrm>
          <a:prstGeom prst="rect">
            <a:avLst/>
          </a:prstGeom>
          <a:solidFill>
            <a:srgbClr val="888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003366"/>
              </a:solidFill>
            </a:endParaRPr>
          </a:p>
        </p:txBody>
      </p:sp>
      <p:graphicFrame>
        <p:nvGraphicFramePr>
          <p:cNvPr id="16" name="Tabla 15">
            <a:extLst>
              <a:ext uri="{FF2B5EF4-FFF2-40B4-BE49-F238E27FC236}">
                <a16:creationId xmlns:a16="http://schemas.microsoft.com/office/drawing/2014/main" id="{4401063C-07C4-65B3-F965-8109B0D3E5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7244666"/>
              </p:ext>
            </p:extLst>
          </p:nvPr>
        </p:nvGraphicFramePr>
        <p:xfrm>
          <a:off x="3232766" y="3174034"/>
          <a:ext cx="7681051" cy="31564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882867">
                  <a:extLst>
                    <a:ext uri="{9D8B030D-6E8A-4147-A177-3AD203B41FA5}">
                      <a16:colId xmlns:a16="http://schemas.microsoft.com/office/drawing/2014/main" val="1127579097"/>
                    </a:ext>
                  </a:extLst>
                </a:gridCol>
                <a:gridCol w="2399092">
                  <a:extLst>
                    <a:ext uri="{9D8B030D-6E8A-4147-A177-3AD203B41FA5}">
                      <a16:colId xmlns:a16="http://schemas.microsoft.com/office/drawing/2014/main" val="1052869908"/>
                    </a:ext>
                  </a:extLst>
                </a:gridCol>
                <a:gridCol w="2399092">
                  <a:extLst>
                    <a:ext uri="{9D8B030D-6E8A-4147-A177-3AD203B41FA5}">
                      <a16:colId xmlns:a16="http://schemas.microsoft.com/office/drawing/2014/main" val="31130857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2400" dirty="0"/>
                        <a:t>Tipo de compuesto orgánico</a:t>
                      </a:r>
                      <a:endParaRPr lang="es-MX" sz="2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/>
                        <a:t>Fórmula química</a:t>
                      </a:r>
                      <a:endParaRPr lang="es-MX" sz="2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/>
                        <a:t>Punto de ebullición (°C)</a:t>
                      </a:r>
                      <a:endParaRPr lang="es-MX" sz="2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13892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MX" sz="2400" dirty="0"/>
                        <a:t>Metanol</a:t>
                      </a:r>
                      <a:endParaRPr lang="es-MX" sz="2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s-MX" sz="2400" dirty="0"/>
                        <a:t>CH</a:t>
                      </a:r>
                      <a:r>
                        <a:rPr lang="es-MX" sz="2400" baseline="-25000" dirty="0"/>
                        <a:t>3</a:t>
                      </a:r>
                      <a:r>
                        <a:rPr lang="es-MX" sz="2400" baseline="0" dirty="0">
                          <a:solidFill>
                            <a:schemeClr val="accent1"/>
                          </a:solidFill>
                        </a:rPr>
                        <a:t>OH</a:t>
                      </a:r>
                      <a:endParaRPr lang="es-MX" sz="24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MX" sz="2400" dirty="0"/>
                        <a:t>64</a:t>
                      </a:r>
                      <a:endParaRPr lang="es-MX" sz="2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86492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MX" sz="2400" dirty="0"/>
                        <a:t>Etanol</a:t>
                      </a:r>
                      <a:endParaRPr lang="es-MX" sz="2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2400" baseline="0" dirty="0"/>
                        <a:t>CH</a:t>
                      </a:r>
                      <a:r>
                        <a:rPr lang="es-MX" sz="2400" baseline="-25000" dirty="0"/>
                        <a:t>3</a:t>
                      </a:r>
                      <a:r>
                        <a:rPr lang="es-MX" sz="2400" baseline="0" dirty="0"/>
                        <a:t>CH</a:t>
                      </a:r>
                      <a:r>
                        <a:rPr lang="es-MX" sz="2400" baseline="-25000" dirty="0"/>
                        <a:t>2</a:t>
                      </a:r>
                      <a:r>
                        <a:rPr lang="es-MX" sz="2400" baseline="0" dirty="0">
                          <a:solidFill>
                            <a:schemeClr val="accent1"/>
                          </a:solidFill>
                        </a:rPr>
                        <a:t>OH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MX" sz="2400" dirty="0"/>
                        <a:t>78</a:t>
                      </a:r>
                      <a:endParaRPr lang="es-MX" sz="2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20695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MX" sz="2400" dirty="0"/>
                        <a:t>Propanol</a:t>
                      </a:r>
                      <a:endParaRPr lang="es-MX" sz="2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2400" baseline="0" dirty="0"/>
                        <a:t>CH</a:t>
                      </a:r>
                      <a:r>
                        <a:rPr lang="es-MX" sz="2400" baseline="-25000" dirty="0"/>
                        <a:t>3</a:t>
                      </a:r>
                      <a:r>
                        <a:rPr lang="es-MX" sz="2400" baseline="0" dirty="0"/>
                        <a:t>CH</a:t>
                      </a:r>
                      <a:r>
                        <a:rPr lang="es-MX" sz="2400" baseline="-25000" dirty="0"/>
                        <a:t>2</a:t>
                      </a:r>
                      <a:r>
                        <a:rPr lang="es-MX" sz="2400" cap="none" baseline="0" dirty="0"/>
                        <a:t>CH</a:t>
                      </a:r>
                      <a:r>
                        <a:rPr lang="es-MX" sz="2400" cap="none" baseline="-25000" dirty="0"/>
                        <a:t>2</a:t>
                      </a:r>
                      <a:r>
                        <a:rPr lang="es-MX" sz="2400" baseline="0" dirty="0">
                          <a:solidFill>
                            <a:schemeClr val="accent1"/>
                          </a:solidFill>
                        </a:rPr>
                        <a:t>OH</a:t>
                      </a:r>
                      <a:endParaRPr lang="es-MX" sz="24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MX" sz="2400" dirty="0"/>
                        <a:t>97</a:t>
                      </a:r>
                      <a:endParaRPr lang="es-MX" sz="2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3653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MX" sz="2400" dirty="0"/>
                        <a:t>Butanol</a:t>
                      </a:r>
                      <a:endParaRPr lang="es-MX" sz="2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2400" baseline="0" dirty="0"/>
                        <a:t>CH</a:t>
                      </a:r>
                      <a:r>
                        <a:rPr lang="es-MX" sz="2400" baseline="-25000" dirty="0"/>
                        <a:t>3</a:t>
                      </a:r>
                      <a:r>
                        <a:rPr lang="es-MX" sz="2400" baseline="0" dirty="0"/>
                        <a:t>CH</a:t>
                      </a:r>
                      <a:r>
                        <a:rPr lang="es-MX" sz="2400" baseline="-25000" dirty="0"/>
                        <a:t>2</a:t>
                      </a:r>
                      <a:r>
                        <a:rPr lang="es-MX" sz="2400" cap="none" baseline="0" dirty="0"/>
                        <a:t>CH</a:t>
                      </a:r>
                      <a:r>
                        <a:rPr lang="es-MX" sz="2400" cap="none" baseline="-25000" dirty="0"/>
                        <a:t>2</a:t>
                      </a:r>
                      <a:r>
                        <a:rPr lang="es-MX" sz="2400" cap="none" baseline="0" dirty="0"/>
                        <a:t>CH</a:t>
                      </a:r>
                      <a:r>
                        <a:rPr lang="es-MX" sz="2400" cap="none" baseline="-25000" dirty="0"/>
                        <a:t>2</a:t>
                      </a:r>
                      <a:r>
                        <a:rPr lang="es-MX" sz="2400" baseline="0" dirty="0">
                          <a:solidFill>
                            <a:schemeClr val="accent1"/>
                          </a:solidFill>
                        </a:rPr>
                        <a:t>OH</a:t>
                      </a:r>
                      <a:endParaRPr lang="es-MX" sz="2400" dirty="0">
                        <a:solidFill>
                          <a:schemeClr val="accent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s-MX" sz="2400" dirty="0"/>
                        <a:t>118</a:t>
                      </a:r>
                      <a:endParaRPr lang="es-MX" sz="24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9451334"/>
                  </a:ext>
                </a:extLst>
              </a:tr>
            </a:tbl>
          </a:graphicData>
        </a:graphic>
      </p:graphicFrame>
      <p:sp>
        <p:nvSpPr>
          <p:cNvPr id="17" name="1 Título">
            <a:extLst>
              <a:ext uri="{FF2B5EF4-FFF2-40B4-BE49-F238E27FC236}">
                <a16:creationId xmlns:a16="http://schemas.microsoft.com/office/drawing/2014/main" id="{6610F8FD-8109-3063-6B10-CA1A6144A943}"/>
              </a:ext>
            </a:extLst>
          </p:cNvPr>
          <p:cNvSpPr txBox="1">
            <a:spLocks/>
          </p:cNvSpPr>
          <p:nvPr/>
        </p:nvSpPr>
        <p:spPr>
          <a:xfrm>
            <a:off x="860821" y="1726886"/>
            <a:ext cx="10484773" cy="105076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MX" sz="2400" b="1" dirty="0">
                <a:solidFill>
                  <a:schemeClr val="bg1"/>
                </a:solidFill>
              </a:rPr>
              <a:t>Aquí te mostramos algunos ejemplos sobre la variación del punto de ebullición en función del tipo de compuesto orgánico y del número de átomos de carbono. ANALIZA cómo varia el </a:t>
            </a:r>
            <a:r>
              <a:rPr lang="es-MX" sz="2400" b="1" dirty="0" err="1">
                <a:solidFill>
                  <a:schemeClr val="bg1"/>
                </a:solidFill>
              </a:rPr>
              <a:t>p.eb</a:t>
            </a:r>
            <a:r>
              <a:rPr lang="es-MX" sz="2400" b="1" dirty="0">
                <a:solidFill>
                  <a:schemeClr val="bg1"/>
                </a:solidFill>
              </a:rPr>
              <a:t>. al aumentar el número de átomos de carbono. </a:t>
            </a:r>
          </a:p>
        </p:txBody>
      </p:sp>
      <p:sp>
        <p:nvSpPr>
          <p:cNvPr id="18" name="Flecha: hacia abajo 17">
            <a:extLst>
              <a:ext uri="{FF2B5EF4-FFF2-40B4-BE49-F238E27FC236}">
                <a16:creationId xmlns:a16="http://schemas.microsoft.com/office/drawing/2014/main" id="{C4F271F9-BDB6-0D2A-C7D5-0CC4F54122B3}"/>
              </a:ext>
            </a:extLst>
          </p:cNvPr>
          <p:cNvSpPr/>
          <p:nvPr/>
        </p:nvSpPr>
        <p:spPr>
          <a:xfrm>
            <a:off x="7139820" y="2807579"/>
            <a:ext cx="388541" cy="518119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bg1"/>
              </a:solidFill>
            </a:endParaRP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0D320438-ED95-1930-01F0-7842734DEC35}"/>
              </a:ext>
            </a:extLst>
          </p:cNvPr>
          <p:cNvSpPr txBox="1"/>
          <p:nvPr/>
        </p:nvSpPr>
        <p:spPr>
          <a:xfrm>
            <a:off x="595397" y="5970865"/>
            <a:ext cx="8587775" cy="772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000" b="1" dirty="0">
                <a:solidFill>
                  <a:schemeClr val="bg1"/>
                </a:solidFill>
                <a:latin typeface="+mj-lt"/>
              </a:rPr>
              <a:t>¡Recuerda!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800" b="1" baseline="0" dirty="0">
                <a:solidFill>
                  <a:schemeClr val="bg1"/>
                </a:solidFill>
              </a:rPr>
              <a:t>R-OH</a:t>
            </a:r>
            <a:r>
              <a:rPr lang="es-MX" sz="1800" baseline="0" dirty="0">
                <a:solidFill>
                  <a:schemeClr val="bg1"/>
                </a:solidFill>
              </a:rPr>
              <a:t> es el grupo funcional de los compuestos orgánicos conocidos como ALCOHOLES </a:t>
            </a:r>
            <a:endParaRPr lang="es-MX" sz="1800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0" name="Modelo 3D 19" descr="Merlin">
                <a:extLst>
                  <a:ext uri="{FF2B5EF4-FFF2-40B4-BE49-F238E27FC236}">
                    <a16:creationId xmlns:a16="http://schemas.microsoft.com/office/drawing/2014/main" id="{60101D18-84CB-048D-1E99-CF8214C5A06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061014071"/>
                  </p:ext>
                </p:extLst>
              </p:nvPr>
            </p:nvGraphicFramePr>
            <p:xfrm>
              <a:off x="495133" y="2918389"/>
              <a:ext cx="2737633" cy="3708798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2737633" cy="3708798"/>
                    </a:xfrm>
                    <a:prstGeom prst="rect">
                      <a:avLst/>
                    </a:prstGeom>
                  </am3d:spPr>
                  <am3d:camera>
                    <am3d:pos x="0" y="0" z="6626395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8896" d="1000000"/>
                    <am3d:preTrans dx="-719842" dy="-14054187" dz="-238691"/>
                    <am3d:scale>
                      <am3d:sx n="1000000" d="1000000"/>
                      <am3d:sy n="1000000" d="1000000"/>
                      <am3d:sz n="1000000" d="1000000"/>
                    </am3d:scale>
                    <am3d:rot ax="1559650" ay="2184580" az="968462"/>
                    <am3d:postTrans dx="0" dy="0" dz="0"/>
                  </am3d:trans>
                  <am3d:raster rName="Office3DRenderer" rVer="16.0.8326">
                    <am3d:blip r:embed="rId11"/>
                  </am3d:raster>
                  <am3d:extLst>
                    <a:ext uri="{9A65AA19-BECB-4387-8358-8AD5134E1D82}">
                      <a3danim:embedAnim xmlns:a3danim="http://schemas.microsoft.com/office/drawing/2018/animation/model3d" animId="1">
                        <a3danim:animPr length="4833" count="indefinite"/>
                      </a3danim:embedAnim>
                    </a:ext>
                    <a:ext uri="{E9DE012E-A134-456F-84FE-255F9AAD75C6}">
                      <a3danim:posterFrame xmlns:a3danim="http://schemas.microsoft.com/office/drawing/2018/animation/model3d" animId="1"/>
                    </a:ext>
                  </am3d:extLst>
                  <am3d:objViewport viewportSz="376807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0" name="Modelo 3D 19" descr="Merlin">
                <a:extLst>
                  <a:ext uri="{FF2B5EF4-FFF2-40B4-BE49-F238E27FC236}">
                    <a16:creationId xmlns:a16="http://schemas.microsoft.com/office/drawing/2014/main" id="{60101D18-84CB-048D-1E99-CF8214C5A06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95133" y="2918389"/>
                <a:ext cx="2737633" cy="3708798"/>
              </a:xfrm>
              <a:prstGeom prst="rect">
                <a:avLst/>
              </a:prstGeom>
            </p:spPr>
          </p:pic>
        </mc:Fallback>
      </mc:AlternateContent>
      <p:sp>
        <p:nvSpPr>
          <p:cNvPr id="5" name="Flecha: a la derecha 4">
            <a:hlinkClick r:id="rId5" action="ppaction://hlinksldjump">
              <a:snd r:embed="rId12" name="click.wav"/>
            </a:hlinkClick>
            <a:extLst>
              <a:ext uri="{FF2B5EF4-FFF2-40B4-BE49-F238E27FC236}">
                <a16:creationId xmlns:a16="http://schemas.microsoft.com/office/drawing/2014/main" id="{AFD15B87-6DC4-4CA0-CCEC-D07DA8E1CDD5}"/>
              </a:ext>
            </a:extLst>
          </p:cNvPr>
          <p:cNvSpPr/>
          <p:nvPr/>
        </p:nvSpPr>
        <p:spPr>
          <a:xfrm>
            <a:off x="11187292" y="6077567"/>
            <a:ext cx="860400" cy="706693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6" name="Flecha: hacia la izquierda 5">
            <a:hlinkClick r:id="rId13" action="ppaction://hlinksldjump">
              <a:snd r:embed="rId12" name="click.wav"/>
            </a:hlinkClick>
            <a:extLst>
              <a:ext uri="{FF2B5EF4-FFF2-40B4-BE49-F238E27FC236}">
                <a16:creationId xmlns:a16="http://schemas.microsoft.com/office/drawing/2014/main" id="{78FA6B64-9C19-BC41-767C-BCA5B5F0020C}"/>
              </a:ext>
            </a:extLst>
          </p:cNvPr>
          <p:cNvSpPr/>
          <p:nvPr/>
        </p:nvSpPr>
        <p:spPr>
          <a:xfrm>
            <a:off x="11170505" y="5411365"/>
            <a:ext cx="860400" cy="706693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AA6E69E-A777-ED8C-9309-D1D4E0A015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8103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1" presetClass="emph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833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embedded2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8A19B97A-AE3B-1E22-3473-5FF836609D16}"/>
              </a:ext>
            </a:extLst>
          </p:cNvPr>
          <p:cNvGrpSpPr/>
          <p:nvPr/>
        </p:nvGrpSpPr>
        <p:grpSpPr>
          <a:xfrm>
            <a:off x="-14748" y="-22018"/>
            <a:ext cx="12206748" cy="1659804"/>
            <a:chOff x="-57096" y="-34272"/>
            <a:chExt cx="12206748" cy="1659804"/>
          </a:xfrm>
        </p:grpSpPr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1D0F82D7-5B8B-1ADE-4278-D5613FEE3565}"/>
                </a:ext>
              </a:extLst>
            </p:cNvPr>
            <p:cNvSpPr/>
            <p:nvPr/>
          </p:nvSpPr>
          <p:spPr>
            <a:xfrm>
              <a:off x="-42348" y="-34272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8" name="Botón de acción: ir a inicio 27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0BFF4D6B-92B6-A89B-E6BF-CF97D06BF63D}"/>
                </a:ext>
              </a:extLst>
            </p:cNvPr>
            <p:cNvSpPr/>
            <p:nvPr/>
          </p:nvSpPr>
          <p:spPr>
            <a:xfrm>
              <a:off x="10794164" y="91757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9" name="Botón de acción: obtener información 28">
              <a:hlinkClick r:id="" action="ppaction://noaction" highlightClick="1"/>
              <a:extLst>
                <a:ext uri="{FF2B5EF4-FFF2-40B4-BE49-F238E27FC236}">
                  <a16:creationId xmlns:a16="http://schemas.microsoft.com/office/drawing/2014/main" id="{193FCB6B-7ED5-4F76-7DB7-38875E7CCB3C}"/>
                </a:ext>
              </a:extLst>
            </p:cNvPr>
            <p:cNvSpPr/>
            <p:nvPr/>
          </p:nvSpPr>
          <p:spPr>
            <a:xfrm>
              <a:off x="11471908" y="83180"/>
              <a:ext cx="553329" cy="473788"/>
            </a:xfrm>
            <a:prstGeom prst="actionButtonInformation">
              <a:avLst/>
            </a:prstGeom>
            <a:solidFill>
              <a:schemeClr val="tx2">
                <a:lumMod val="20000"/>
                <a:lumOff val="80000"/>
              </a:schemeClr>
            </a:solidFill>
            <a:ln w="0" cap="flat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ctr" rotWithShape="0">
                <a:srgbClr val="000000"/>
              </a:outerShdw>
              <a:softEdge rad="12700"/>
            </a:effectLst>
            <a:scene3d>
              <a:camera prst="orthographicFront"/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47" name="Rectángulo 46">
              <a:extLst>
                <a:ext uri="{FF2B5EF4-FFF2-40B4-BE49-F238E27FC236}">
                  <a16:creationId xmlns:a16="http://schemas.microsoft.com/office/drawing/2014/main" id="{9908EC6A-B007-87C3-D217-C3AA257532DE}"/>
                </a:ext>
              </a:extLst>
            </p:cNvPr>
            <p:cNvSpPr/>
            <p:nvPr/>
          </p:nvSpPr>
          <p:spPr>
            <a:xfrm>
              <a:off x="-51417" y="1463982"/>
              <a:ext cx="12192000" cy="161550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4" name="Rectángulo: esquinas superiores cortadas 3">
              <a:hlinkClick r:id="rId2" action="ppaction://hlinksldjump"/>
              <a:extLst>
                <a:ext uri="{FF2B5EF4-FFF2-40B4-BE49-F238E27FC236}">
                  <a16:creationId xmlns:a16="http://schemas.microsoft.com/office/drawing/2014/main" id="{90E3B455-0DA7-B270-605E-04101AFA7334}"/>
                </a:ext>
              </a:extLst>
            </p:cNvPr>
            <p:cNvSpPr/>
            <p:nvPr/>
          </p:nvSpPr>
          <p:spPr>
            <a:xfrm>
              <a:off x="-57096" y="658496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48" name="Rectángulo: esquinas superiores cortadas 47">
              <a:hlinkClick r:id="rId3" action="ppaction://hlinksldjump"/>
              <a:extLst>
                <a:ext uri="{FF2B5EF4-FFF2-40B4-BE49-F238E27FC236}">
                  <a16:creationId xmlns:a16="http://schemas.microsoft.com/office/drawing/2014/main" id="{D41F4610-3615-E975-8227-07B720EFC6F9}"/>
                </a:ext>
              </a:extLst>
            </p:cNvPr>
            <p:cNvSpPr/>
            <p:nvPr/>
          </p:nvSpPr>
          <p:spPr>
            <a:xfrm>
              <a:off x="1616737" y="467812"/>
              <a:ext cx="1674000" cy="975600"/>
            </a:xfrm>
            <a:prstGeom prst="snip2SameRect">
              <a:avLst/>
            </a:prstGeom>
            <a:solidFill>
              <a:srgbClr val="00206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49" name="Rectángulo: esquinas superiores cortadas 48">
              <a:hlinkClick r:id="rId4" action="ppaction://hlinksldjump"/>
              <a:extLst>
                <a:ext uri="{FF2B5EF4-FFF2-40B4-BE49-F238E27FC236}">
                  <a16:creationId xmlns:a16="http://schemas.microsoft.com/office/drawing/2014/main" id="{50C40ABA-CD60-A330-6311-87D3DB1FF7CD}"/>
                </a:ext>
              </a:extLst>
            </p:cNvPr>
            <p:cNvSpPr/>
            <p:nvPr/>
          </p:nvSpPr>
          <p:spPr>
            <a:xfrm>
              <a:off x="3304772" y="658711"/>
              <a:ext cx="1836496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50" name="Rectángulo: esquinas superiores cortadas 49">
              <a:hlinkClick r:id="rId5" action="ppaction://hlinksldjump"/>
              <a:extLst>
                <a:ext uri="{FF2B5EF4-FFF2-40B4-BE49-F238E27FC236}">
                  <a16:creationId xmlns:a16="http://schemas.microsoft.com/office/drawing/2014/main" id="{498B6813-378C-63A3-2A61-4EEB758833D5}"/>
                </a:ext>
              </a:extLst>
            </p:cNvPr>
            <p:cNvSpPr/>
            <p:nvPr/>
          </p:nvSpPr>
          <p:spPr>
            <a:xfrm>
              <a:off x="5141268" y="658711"/>
              <a:ext cx="1918051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51" name="Rectángulo: esquinas superiores cortadas 50">
              <a:hlinkClick r:id="rId6" action="ppaction://hlinksldjump"/>
              <a:extLst>
                <a:ext uri="{FF2B5EF4-FFF2-40B4-BE49-F238E27FC236}">
                  <a16:creationId xmlns:a16="http://schemas.microsoft.com/office/drawing/2014/main" id="{79629C62-58E8-834B-76A0-C12B7A6BE087}"/>
                </a:ext>
              </a:extLst>
            </p:cNvPr>
            <p:cNvSpPr/>
            <p:nvPr/>
          </p:nvSpPr>
          <p:spPr>
            <a:xfrm>
              <a:off x="7073354" y="656203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52" name="Rectángulo: esquinas superiores cortadas 51">
              <a:hlinkClick r:id="rId7" action="ppaction://hlinksldjump"/>
              <a:extLst>
                <a:ext uri="{FF2B5EF4-FFF2-40B4-BE49-F238E27FC236}">
                  <a16:creationId xmlns:a16="http://schemas.microsoft.com/office/drawing/2014/main" id="{B1160B75-34F9-3963-DE7E-1F7F0FC9F5F7}"/>
                </a:ext>
              </a:extLst>
            </p:cNvPr>
            <p:cNvSpPr/>
            <p:nvPr/>
          </p:nvSpPr>
          <p:spPr>
            <a:xfrm>
              <a:off x="10618391" y="661109"/>
              <a:ext cx="1531261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de privacidad</a:t>
              </a:r>
            </a:p>
          </p:txBody>
        </p:sp>
        <p:sp>
          <p:nvSpPr>
            <p:cNvPr id="31" name="Rectángulo: esquinas superiores cortadas 30">
              <a:hlinkClick r:id="rId8" action="ppaction://hlinksldjump"/>
              <a:extLst>
                <a:ext uri="{FF2B5EF4-FFF2-40B4-BE49-F238E27FC236}">
                  <a16:creationId xmlns:a16="http://schemas.microsoft.com/office/drawing/2014/main" id="{1217D193-F591-72F2-6F29-B729176CA96F}"/>
                </a:ext>
              </a:extLst>
            </p:cNvPr>
            <p:cNvSpPr/>
            <p:nvPr/>
          </p:nvSpPr>
          <p:spPr>
            <a:xfrm>
              <a:off x="8977368" y="656203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20" name="Título 1">
            <a:extLst>
              <a:ext uri="{FF2B5EF4-FFF2-40B4-BE49-F238E27FC236}">
                <a16:creationId xmlns:a16="http://schemas.microsoft.com/office/drawing/2014/main" id="{A2689EBE-908E-0876-D6C1-EB7D75285D5F}"/>
              </a:ext>
            </a:extLst>
          </p:cNvPr>
          <p:cNvSpPr txBox="1">
            <a:spLocks/>
          </p:cNvSpPr>
          <p:nvPr/>
        </p:nvSpPr>
        <p:spPr>
          <a:xfrm>
            <a:off x="373688" y="2024542"/>
            <a:ext cx="4244793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MX" sz="4000" b="1" dirty="0">
                <a:solidFill>
                  <a:srgbClr val="002060"/>
                </a:solidFill>
              </a:rPr>
              <a:t>Variación del punto de ebullición con base en el periodo y grupo de la tabla periódica.</a:t>
            </a:r>
            <a:endParaRPr lang="es-MX" sz="4000" dirty="0">
              <a:solidFill>
                <a:srgbClr val="002060"/>
              </a:solidFill>
            </a:endParaRPr>
          </a:p>
        </p:txBody>
      </p:sp>
      <p:pic>
        <p:nvPicPr>
          <p:cNvPr id="21" name="Marcador de contenido 4">
            <a:extLst>
              <a:ext uri="{FF2B5EF4-FFF2-40B4-BE49-F238E27FC236}">
                <a16:creationId xmlns:a16="http://schemas.microsoft.com/office/drawing/2014/main" id="{6A43DC91-4C52-56E4-7DAA-F66146FDAEA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673" y="1667711"/>
            <a:ext cx="6220839" cy="5097786"/>
          </a:xfrm>
          <a:prstGeom prst="rect">
            <a:avLst/>
          </a:prstGeom>
        </p:spPr>
      </p:pic>
      <p:cxnSp>
        <p:nvCxnSpPr>
          <p:cNvPr id="22" name="Conector recto de flecha 21">
            <a:extLst>
              <a:ext uri="{FF2B5EF4-FFF2-40B4-BE49-F238E27FC236}">
                <a16:creationId xmlns:a16="http://schemas.microsoft.com/office/drawing/2014/main" id="{8AC04A77-8D79-FC9C-740D-80AAA8CB2A7E}"/>
              </a:ext>
            </a:extLst>
          </p:cNvPr>
          <p:cNvCxnSpPr>
            <a:cxnSpLocks/>
          </p:cNvCxnSpPr>
          <p:nvPr/>
        </p:nvCxnSpPr>
        <p:spPr>
          <a:xfrm flipV="1">
            <a:off x="3596148" y="2501310"/>
            <a:ext cx="2561241" cy="185538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3" name="CuadroTexto 22">
            <a:extLst>
              <a:ext uri="{FF2B5EF4-FFF2-40B4-BE49-F238E27FC236}">
                <a16:creationId xmlns:a16="http://schemas.microsoft.com/office/drawing/2014/main" id="{CA410FCD-FDA2-7435-19D4-F6B3C9FB3F2E}"/>
              </a:ext>
            </a:extLst>
          </p:cNvPr>
          <p:cNvSpPr txBox="1"/>
          <p:nvPr/>
        </p:nvSpPr>
        <p:spPr>
          <a:xfrm>
            <a:off x="642638" y="4356690"/>
            <a:ext cx="362273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2400" b="1" dirty="0">
                <a:solidFill>
                  <a:srgbClr val="002060"/>
                </a:solidFill>
                <a:latin typeface="+mj-lt"/>
              </a:rPr>
              <a:t>El agua tiene un </a:t>
            </a:r>
            <a:r>
              <a:rPr lang="es-MX" sz="2400" b="1" dirty="0" err="1">
                <a:solidFill>
                  <a:srgbClr val="002060"/>
                </a:solidFill>
                <a:latin typeface="+mj-lt"/>
              </a:rPr>
              <a:t>p.eb</a:t>
            </a:r>
            <a:r>
              <a:rPr lang="es-MX" sz="2400" b="1" dirty="0">
                <a:solidFill>
                  <a:srgbClr val="002060"/>
                </a:solidFill>
                <a:latin typeface="+mj-lt"/>
              </a:rPr>
              <a:t>. más alto que el ácido fluorhídrico porque las moléculas del agua establecen puentes de hidrógeno. </a:t>
            </a:r>
          </a:p>
        </p:txBody>
      </p:sp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id="{276C86E6-DC0D-D97E-C167-8561818F824F}"/>
              </a:ext>
            </a:extLst>
          </p:cNvPr>
          <p:cNvCxnSpPr>
            <a:cxnSpLocks/>
          </p:cNvCxnSpPr>
          <p:nvPr/>
        </p:nvCxnSpPr>
        <p:spPr>
          <a:xfrm>
            <a:off x="5029201" y="3332439"/>
            <a:ext cx="1258340" cy="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Flecha: a la derecha 4">
            <a:hlinkClick r:id="rId3" action="ppaction://hlinksldjump">
              <a:snd r:embed="rId10" name="click.wav"/>
            </a:hlinkClick>
            <a:extLst>
              <a:ext uri="{FF2B5EF4-FFF2-40B4-BE49-F238E27FC236}">
                <a16:creationId xmlns:a16="http://schemas.microsoft.com/office/drawing/2014/main" id="{6CB3882A-AFF9-12E6-5A31-F77B47941D5C}"/>
              </a:ext>
            </a:extLst>
          </p:cNvPr>
          <p:cNvSpPr/>
          <p:nvPr/>
        </p:nvSpPr>
        <p:spPr>
          <a:xfrm>
            <a:off x="11163406" y="6107063"/>
            <a:ext cx="860400" cy="706693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6" name="Flecha: hacia la izquierda 5">
            <a:hlinkClick r:id="rId11" action="ppaction://hlinksldjump">
              <a:snd r:embed="rId10" name="click.wav"/>
            </a:hlinkClick>
            <a:extLst>
              <a:ext uri="{FF2B5EF4-FFF2-40B4-BE49-F238E27FC236}">
                <a16:creationId xmlns:a16="http://schemas.microsoft.com/office/drawing/2014/main" id="{763312E5-C6A8-3AF0-2B34-AEB438ADDEED}"/>
              </a:ext>
            </a:extLst>
          </p:cNvPr>
          <p:cNvSpPr/>
          <p:nvPr/>
        </p:nvSpPr>
        <p:spPr>
          <a:xfrm>
            <a:off x="11146619" y="5400370"/>
            <a:ext cx="860400" cy="706693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A794B11-6E7B-892C-78B5-41A9A8BA07A2}"/>
              </a:ext>
            </a:extLst>
          </p:cNvPr>
          <p:cNvSpPr txBox="1"/>
          <p:nvPr/>
        </p:nvSpPr>
        <p:spPr>
          <a:xfrm rot="5400000">
            <a:off x="8339525" y="4196874"/>
            <a:ext cx="53968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Imagen de Principles of general chemistry (v. 1.0) bajo </a:t>
            </a:r>
            <a:r>
              <a:rPr lang="en-US" sz="8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licencia</a:t>
            </a:r>
            <a:r>
              <a:rPr lang="en-US" sz="8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BY NC SA </a:t>
            </a:r>
            <a:r>
              <a:rPr lang="en-US" sz="800" b="0" i="0" u="sng" strike="noStrike" dirty="0">
                <a:solidFill>
                  <a:srgbClr val="1155CC"/>
                </a:solidFill>
                <a:effectLst/>
                <a:latin typeface="Arial" panose="020B0604020202020204" pitchFamily="34" charset="0"/>
                <a:hlinkClick r:id="rId12"/>
              </a:rPr>
              <a:t>https://2012books.lardbucket.org/books/principles-of-general-chemistry-v1.0/</a:t>
            </a:r>
            <a:endParaRPr lang="es-MX" sz="800" dirty="0"/>
          </a:p>
        </p:txBody>
      </p:sp>
    </p:spTree>
    <p:extLst>
      <p:ext uri="{BB962C8B-B14F-4D97-AF65-F5344CB8AC3E}">
        <p14:creationId xmlns:p14="http://schemas.microsoft.com/office/powerpoint/2010/main" val="20238129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ángulo 31">
            <a:extLst>
              <a:ext uri="{FF2B5EF4-FFF2-40B4-BE49-F238E27FC236}">
                <a16:creationId xmlns:a16="http://schemas.microsoft.com/office/drawing/2014/main" id="{4ECF5EF7-5B28-3601-4958-E96055A64DB6}"/>
              </a:ext>
            </a:extLst>
          </p:cNvPr>
          <p:cNvSpPr/>
          <p:nvPr/>
        </p:nvSpPr>
        <p:spPr>
          <a:xfrm>
            <a:off x="4030985" y="1658207"/>
            <a:ext cx="8161015" cy="5201932"/>
          </a:xfrm>
          <a:prstGeom prst="rect">
            <a:avLst/>
          </a:prstGeom>
          <a:solidFill>
            <a:srgbClr val="888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003366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1D91B314-D390-E57E-A119-69CDF7B4A38B}"/>
              </a:ext>
            </a:extLst>
          </p:cNvPr>
          <p:cNvSpPr txBox="1"/>
          <p:nvPr/>
        </p:nvSpPr>
        <p:spPr>
          <a:xfrm>
            <a:off x="4463614" y="1964636"/>
            <a:ext cx="7327306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2800" dirty="0">
                <a:solidFill>
                  <a:srgbClr val="FFFFFF"/>
                </a:solidFill>
                <a:latin typeface="+mj-lt"/>
              </a:rPr>
              <a:t>Recuerda, la destilación simple consiste en la separación de una mezcla líquido-líquido hasta que el componente más volátil cambia a la fase vapor. Los vapores que se forman durante la destilación se recolectan en diferentes fracciones. </a:t>
            </a:r>
          </a:p>
          <a:p>
            <a:pPr algn="just"/>
            <a:endParaRPr lang="es-MX" sz="2800" dirty="0">
              <a:solidFill>
                <a:srgbClr val="FFFFFF"/>
              </a:solidFill>
              <a:latin typeface="+mj-lt"/>
            </a:endParaRPr>
          </a:p>
          <a:p>
            <a:pPr algn="just"/>
            <a:r>
              <a:rPr lang="es-MX" sz="2800" dirty="0">
                <a:solidFill>
                  <a:srgbClr val="FFFFFF"/>
                </a:solidFill>
                <a:latin typeface="+mj-lt"/>
              </a:rPr>
              <a:t>Tales fracciones se denominan: </a:t>
            </a:r>
          </a:p>
          <a:p>
            <a:pPr marL="514350" indent="-514350" algn="just">
              <a:buAutoNum type="arabicPeriod"/>
            </a:pPr>
            <a:r>
              <a:rPr lang="es-MX" sz="2800" dirty="0">
                <a:solidFill>
                  <a:srgbClr val="FFFFFF"/>
                </a:solidFill>
                <a:latin typeface="+mj-lt"/>
              </a:rPr>
              <a:t>Cabeza</a:t>
            </a:r>
          </a:p>
          <a:p>
            <a:pPr marL="514350" indent="-514350" algn="just">
              <a:buAutoNum type="arabicPeriod"/>
            </a:pPr>
            <a:r>
              <a:rPr lang="es-MX" sz="2800" dirty="0">
                <a:solidFill>
                  <a:srgbClr val="FFFFFF"/>
                </a:solidFill>
                <a:latin typeface="+mj-lt"/>
              </a:rPr>
              <a:t>Cuerpo</a:t>
            </a:r>
          </a:p>
          <a:p>
            <a:pPr marL="514350" indent="-514350" algn="just">
              <a:buAutoNum type="arabicPeriod"/>
            </a:pPr>
            <a:r>
              <a:rPr lang="es-MX" sz="2800" dirty="0">
                <a:solidFill>
                  <a:srgbClr val="FFFFFF"/>
                </a:solidFill>
                <a:latin typeface="+mj-lt"/>
              </a:rPr>
              <a:t>Cola</a:t>
            </a:r>
            <a:endParaRPr lang="es-MX" sz="2400" dirty="0">
              <a:solidFill>
                <a:srgbClr val="FFFFFF"/>
              </a:solidFill>
              <a:latin typeface="+mj-lt"/>
            </a:endParaRPr>
          </a:p>
        </p:txBody>
      </p:sp>
      <p:grpSp>
        <p:nvGrpSpPr>
          <p:cNvPr id="19" name="Grupo 18">
            <a:extLst>
              <a:ext uri="{FF2B5EF4-FFF2-40B4-BE49-F238E27FC236}">
                <a16:creationId xmlns:a16="http://schemas.microsoft.com/office/drawing/2014/main" id="{E552DD65-BF24-EB47-E275-24DEB561168D}"/>
              </a:ext>
            </a:extLst>
          </p:cNvPr>
          <p:cNvGrpSpPr/>
          <p:nvPr/>
        </p:nvGrpSpPr>
        <p:grpSpPr>
          <a:xfrm>
            <a:off x="-9070" y="0"/>
            <a:ext cx="12201070" cy="1629316"/>
            <a:chOff x="-51418" y="-34272"/>
            <a:chExt cx="12201070" cy="1629316"/>
          </a:xfrm>
        </p:grpSpPr>
        <p:sp>
          <p:nvSpPr>
            <p:cNvPr id="21" name="Rectángulo 20">
              <a:extLst>
                <a:ext uri="{FF2B5EF4-FFF2-40B4-BE49-F238E27FC236}">
                  <a16:creationId xmlns:a16="http://schemas.microsoft.com/office/drawing/2014/main" id="{6D770A97-0577-223C-4237-C594483843CA}"/>
                </a:ext>
              </a:extLst>
            </p:cNvPr>
            <p:cNvSpPr/>
            <p:nvPr/>
          </p:nvSpPr>
          <p:spPr>
            <a:xfrm>
              <a:off x="-42348" y="-34272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2" name="Botón de acción: ir a inicio 21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44D5F0C1-3C55-2DE2-1E77-63688CCE6911}"/>
                </a:ext>
              </a:extLst>
            </p:cNvPr>
            <p:cNvSpPr/>
            <p:nvPr/>
          </p:nvSpPr>
          <p:spPr>
            <a:xfrm>
              <a:off x="10794164" y="91757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3" name="Botón de acción: obtener información 22">
              <a:hlinkClick r:id="" action="ppaction://hlinkshowjump?jump=lastslide" highlightClick="1"/>
              <a:extLst>
                <a:ext uri="{FF2B5EF4-FFF2-40B4-BE49-F238E27FC236}">
                  <a16:creationId xmlns:a16="http://schemas.microsoft.com/office/drawing/2014/main" id="{5B926E2F-D1DA-360A-E950-8776FEA72B44}"/>
                </a:ext>
              </a:extLst>
            </p:cNvPr>
            <p:cNvSpPr/>
            <p:nvPr/>
          </p:nvSpPr>
          <p:spPr>
            <a:xfrm>
              <a:off x="11471908" y="83180"/>
              <a:ext cx="553329" cy="473788"/>
            </a:xfrm>
            <a:prstGeom prst="actionButtonInformation">
              <a:avLst/>
            </a:prstGeom>
            <a:solidFill>
              <a:schemeClr val="tx2">
                <a:lumMod val="20000"/>
                <a:lumOff val="80000"/>
              </a:schemeClr>
            </a:solidFill>
            <a:ln w="0" cap="flat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ctr" rotWithShape="0">
                <a:srgbClr val="000000"/>
              </a:outerShdw>
              <a:softEdge rad="12700"/>
            </a:effectLst>
            <a:scene3d>
              <a:camera prst="orthographicFront"/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4" name="Rectángulo 23">
              <a:extLst>
                <a:ext uri="{FF2B5EF4-FFF2-40B4-BE49-F238E27FC236}">
                  <a16:creationId xmlns:a16="http://schemas.microsoft.com/office/drawing/2014/main" id="{CAE360DC-3ADA-1385-A683-686C056B4184}"/>
                </a:ext>
              </a:extLst>
            </p:cNvPr>
            <p:cNvSpPr/>
            <p:nvPr/>
          </p:nvSpPr>
          <p:spPr>
            <a:xfrm>
              <a:off x="-51418" y="1447940"/>
              <a:ext cx="12201069" cy="147104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25" name="Rectángulo: esquinas superiores cortadas 24">
              <a:hlinkClick r:id="rId2" action="ppaction://hlinksldjump"/>
              <a:extLst>
                <a:ext uri="{FF2B5EF4-FFF2-40B4-BE49-F238E27FC236}">
                  <a16:creationId xmlns:a16="http://schemas.microsoft.com/office/drawing/2014/main" id="{75338A9D-D48D-F1E8-955C-6B8610D30FCA}"/>
                </a:ext>
              </a:extLst>
            </p:cNvPr>
            <p:cNvSpPr/>
            <p:nvPr/>
          </p:nvSpPr>
          <p:spPr>
            <a:xfrm>
              <a:off x="-42350" y="640161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26" name="Rectángulo: esquinas superiores cortadas 25">
              <a:hlinkClick r:id="rId3" action="ppaction://hlinksldjump"/>
              <a:extLst>
                <a:ext uri="{FF2B5EF4-FFF2-40B4-BE49-F238E27FC236}">
                  <a16:creationId xmlns:a16="http://schemas.microsoft.com/office/drawing/2014/main" id="{84CB4937-C7D2-CA05-1DCB-50B6AA1B907E}"/>
                </a:ext>
              </a:extLst>
            </p:cNvPr>
            <p:cNvSpPr/>
            <p:nvPr/>
          </p:nvSpPr>
          <p:spPr>
            <a:xfrm>
              <a:off x="1629745" y="453816"/>
              <a:ext cx="1656000" cy="975600"/>
            </a:xfrm>
            <a:prstGeom prst="snip2SameRect">
              <a:avLst/>
            </a:prstGeom>
            <a:solidFill>
              <a:srgbClr val="00206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27" name="Rectángulo: esquinas superiores cortadas 26">
              <a:hlinkClick r:id="rId4" action="ppaction://hlinksldjump"/>
              <a:extLst>
                <a:ext uri="{FF2B5EF4-FFF2-40B4-BE49-F238E27FC236}">
                  <a16:creationId xmlns:a16="http://schemas.microsoft.com/office/drawing/2014/main" id="{F0B1D094-0D78-5613-89D6-1C4BDCF47508}"/>
                </a:ext>
              </a:extLst>
            </p:cNvPr>
            <p:cNvSpPr/>
            <p:nvPr/>
          </p:nvSpPr>
          <p:spPr>
            <a:xfrm>
              <a:off x="3285795" y="640161"/>
              <a:ext cx="1864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30" name="Rectángulo: esquinas superiores cortadas 29">
              <a:hlinkClick r:id="rId5" action="ppaction://hlinksldjump"/>
              <a:extLst>
                <a:ext uri="{FF2B5EF4-FFF2-40B4-BE49-F238E27FC236}">
                  <a16:creationId xmlns:a16="http://schemas.microsoft.com/office/drawing/2014/main" id="{15C22A60-87D7-79B6-9918-0246258777EE}"/>
                </a:ext>
              </a:extLst>
            </p:cNvPr>
            <p:cNvSpPr/>
            <p:nvPr/>
          </p:nvSpPr>
          <p:spPr>
            <a:xfrm>
              <a:off x="5128450" y="641701"/>
              <a:ext cx="1918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33" name="Rectángulo: esquinas superiores cortadas 32">
              <a:hlinkClick r:id="rId6" action="ppaction://hlinksldjump"/>
              <a:extLst>
                <a:ext uri="{FF2B5EF4-FFF2-40B4-BE49-F238E27FC236}">
                  <a16:creationId xmlns:a16="http://schemas.microsoft.com/office/drawing/2014/main" id="{6A22D97B-E2EA-F84D-6DE7-C887185F0B28}"/>
                </a:ext>
              </a:extLst>
            </p:cNvPr>
            <p:cNvSpPr/>
            <p:nvPr/>
          </p:nvSpPr>
          <p:spPr>
            <a:xfrm>
              <a:off x="7057577" y="640161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34" name="Rectángulo: esquinas superiores cortadas 33">
              <a:hlinkClick r:id="rId7" action="ppaction://hlinksldjump"/>
              <a:extLst>
                <a:ext uri="{FF2B5EF4-FFF2-40B4-BE49-F238E27FC236}">
                  <a16:creationId xmlns:a16="http://schemas.microsoft.com/office/drawing/2014/main" id="{1FD51031-29BE-6225-C239-DD25353054E7}"/>
                </a:ext>
              </a:extLst>
            </p:cNvPr>
            <p:cNvSpPr/>
            <p:nvPr/>
          </p:nvSpPr>
          <p:spPr>
            <a:xfrm>
              <a:off x="10615648" y="640161"/>
              <a:ext cx="15300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de privacidad</a:t>
              </a:r>
            </a:p>
          </p:txBody>
        </p:sp>
        <p:sp>
          <p:nvSpPr>
            <p:cNvPr id="35" name="Rectángulo: esquinas superiores cortadas 34">
              <a:hlinkClick r:id="rId8" action="ppaction://hlinksldjump"/>
              <a:extLst>
                <a:ext uri="{FF2B5EF4-FFF2-40B4-BE49-F238E27FC236}">
                  <a16:creationId xmlns:a16="http://schemas.microsoft.com/office/drawing/2014/main" id="{0504614E-E9D4-F522-7E26-7E3CF5379A73}"/>
                </a:ext>
              </a:extLst>
            </p:cNvPr>
            <p:cNvSpPr/>
            <p:nvPr/>
          </p:nvSpPr>
          <p:spPr>
            <a:xfrm>
              <a:off x="8970660" y="640161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28" name="CuadroTexto 27">
            <a:extLst>
              <a:ext uri="{FF2B5EF4-FFF2-40B4-BE49-F238E27FC236}">
                <a16:creationId xmlns:a16="http://schemas.microsoft.com/office/drawing/2014/main" id="{34C1D58D-CD1C-8D54-EDD0-493B003CC0D1}"/>
              </a:ext>
            </a:extLst>
          </p:cNvPr>
          <p:cNvSpPr txBox="1"/>
          <p:nvPr/>
        </p:nvSpPr>
        <p:spPr>
          <a:xfrm>
            <a:off x="6532590" y="6070513"/>
            <a:ext cx="4414331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s-MX" sz="2400" b="1" dirty="0">
                <a:solidFill>
                  <a:schemeClr val="bg1"/>
                </a:solidFill>
                <a:latin typeface="+mj-lt"/>
              </a:rPr>
              <a:t>¡Recuerda!</a:t>
            </a:r>
          </a:p>
          <a:p>
            <a:pPr algn="r"/>
            <a:r>
              <a:rPr lang="es-MX" b="1" dirty="0">
                <a:solidFill>
                  <a:schemeClr val="bg1"/>
                </a:solidFill>
                <a:latin typeface="+mj-lt"/>
              </a:rPr>
              <a:t>Vapor es un gas en equilibrio con un líquido.</a:t>
            </a:r>
            <a:r>
              <a:rPr lang="es-MX" sz="1600" b="1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pic>
        <p:nvPicPr>
          <p:cNvPr id="6" name="Imagen 5" descr="Un vaso con agua&#10;&#10;Descripción generada automáticamente con confianza baja">
            <a:extLst>
              <a:ext uri="{FF2B5EF4-FFF2-40B4-BE49-F238E27FC236}">
                <a16:creationId xmlns:a16="http://schemas.microsoft.com/office/drawing/2014/main" id="{0FA83A45-961D-2918-9B12-DA350D30BF3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308" y="2274112"/>
            <a:ext cx="2197328" cy="3906361"/>
          </a:xfrm>
          <a:prstGeom prst="rect">
            <a:avLst/>
          </a:prstGeom>
        </p:spPr>
      </p:pic>
      <p:sp>
        <p:nvSpPr>
          <p:cNvPr id="37" name="2 Marcador de contenido">
            <a:extLst>
              <a:ext uri="{FF2B5EF4-FFF2-40B4-BE49-F238E27FC236}">
                <a16:creationId xmlns:a16="http://schemas.microsoft.com/office/drawing/2014/main" id="{5784F3BF-2731-9493-9B4A-CA9122848B0F}"/>
              </a:ext>
            </a:extLst>
          </p:cNvPr>
          <p:cNvSpPr txBox="1">
            <a:spLocks/>
          </p:cNvSpPr>
          <p:nvPr/>
        </p:nvSpPr>
        <p:spPr>
          <a:xfrm>
            <a:off x="401080" y="1922461"/>
            <a:ext cx="3832191" cy="25578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45720" rIns="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sz="1800" b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Figura 4. </a:t>
            </a:r>
            <a:r>
              <a:rPr lang="es-MX" sz="1800" i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Fracciones de la destilación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8" name="Modelo 3D 37" descr="Merlin">
                <a:extLst>
                  <a:ext uri="{FF2B5EF4-FFF2-40B4-BE49-F238E27FC236}">
                    <a16:creationId xmlns:a16="http://schemas.microsoft.com/office/drawing/2014/main" id="{D628E0CC-EA61-7225-A04F-E15E1795639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66466915"/>
                  </p:ext>
                </p:extLst>
              </p:nvPr>
            </p:nvGraphicFramePr>
            <p:xfrm>
              <a:off x="9513409" y="4591135"/>
              <a:ext cx="1346987" cy="1826326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1346987" cy="1826326"/>
                    </a:xfrm>
                    <a:prstGeom prst="rect">
                      <a:avLst/>
                    </a:prstGeom>
                  </am3d:spPr>
                  <am3d:camera>
                    <am3d:pos x="0" y="0" z="6626395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8896" d="1000000"/>
                    <am3d:preTrans dx="-719842" dy="-14054187" dz="-238691"/>
                    <am3d:scale>
                      <am3d:sx n="1000000" d="1000000"/>
                      <am3d:sy n="1000000" d="1000000"/>
                      <am3d:sz n="1000000" d="1000000"/>
                    </am3d:scale>
                    <am3d:rot ax="1196072" ay="-1983030" az="-671334"/>
                    <am3d:postTrans dx="0" dy="0" dz="0"/>
                  </am3d:trans>
                  <am3d:raster rName="Office3DRenderer" rVer="16.0.8326">
                    <am3d:blip r:embed="rId11"/>
                  </am3d:raster>
                  <am3d:extLst>
                    <a:ext uri="{9A65AA19-BECB-4387-8358-8AD5134E1D82}">
                      <a3danim:embedAnim xmlns:a3danim="http://schemas.microsoft.com/office/drawing/2018/animation/model3d" animId="1">
                        <a3danim:animPr length="4833" count="indefinite"/>
                      </a3danim:embedAnim>
                    </a:ext>
                    <a:ext uri="{E9DE012E-A134-456F-84FE-255F9AAD75C6}">
                      <a3danim:posterFrame xmlns:a3danim="http://schemas.microsoft.com/office/drawing/2018/animation/model3d" animId="1"/>
                    </a:ext>
                  </am3d:extLst>
                  <am3d:objViewport viewportSz="188678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8" name="Modelo 3D 37" descr="Merlin">
                <a:extLst>
                  <a:ext uri="{FF2B5EF4-FFF2-40B4-BE49-F238E27FC236}">
                    <a16:creationId xmlns:a16="http://schemas.microsoft.com/office/drawing/2014/main" id="{D628E0CC-EA61-7225-A04F-E15E1795639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9513409" y="4591135"/>
                <a:ext cx="1346987" cy="1826326"/>
              </a:xfrm>
              <a:prstGeom prst="rect">
                <a:avLst/>
              </a:prstGeom>
            </p:spPr>
          </p:pic>
        </mc:Fallback>
      </mc:AlternateContent>
      <p:sp>
        <p:nvSpPr>
          <p:cNvPr id="20" name="CuadroTexto 19">
            <a:extLst>
              <a:ext uri="{FF2B5EF4-FFF2-40B4-BE49-F238E27FC236}">
                <a16:creationId xmlns:a16="http://schemas.microsoft.com/office/drawing/2014/main" id="{184FA1F8-3991-C741-059A-627DA0E2AD95}"/>
              </a:ext>
            </a:extLst>
          </p:cNvPr>
          <p:cNvSpPr txBox="1"/>
          <p:nvPr/>
        </p:nvSpPr>
        <p:spPr>
          <a:xfrm>
            <a:off x="71327" y="6232096"/>
            <a:ext cx="3957290" cy="5770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2806065" algn="ctr"/>
                <a:tab pos="5612130" algn="r"/>
              </a:tabLst>
            </a:pPr>
            <a:r>
              <a:rPr lang="es-MX" sz="105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Nota: Adaptado </a:t>
            </a:r>
            <a:r>
              <a:rPr lang="es-MX" sz="1050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de </a:t>
            </a:r>
            <a:r>
              <a:rPr lang="es-MX" sz="1050" i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La Milenrama </a:t>
            </a:r>
            <a:r>
              <a:rPr lang="es-MX" sz="1050" i="1" dirty="0" err="1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Hydrosol</a:t>
            </a:r>
            <a:r>
              <a:rPr lang="es-MX" sz="1050" i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 Dos Fracciones</a:t>
            </a:r>
            <a:r>
              <a:rPr lang="es-MX" sz="105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, por xbqs42, 2019, </a:t>
            </a:r>
            <a:r>
              <a:rPr lang="es-MX" sz="1050" b="1" dirty="0" err="1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Pixabay</a:t>
            </a:r>
            <a:r>
              <a:rPr lang="es-MX" sz="105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 (https://pixabay.com/es/photos/la-milenrama-hydrosol-dos-fracciones-4511948/). CC </a:t>
            </a:r>
            <a:r>
              <a:rPr lang="es-MX" sz="1050" b="1" dirty="0" err="1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by</a:t>
            </a:r>
            <a:r>
              <a:rPr lang="es-MX" sz="105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   </a:t>
            </a:r>
          </a:p>
        </p:txBody>
      </p:sp>
      <p:sp>
        <p:nvSpPr>
          <p:cNvPr id="2" name="Flecha: a la derecha 1">
            <a:hlinkClick r:id="rId3" action="ppaction://hlinksldjump">
              <a:snd r:embed="rId12" name="click.wav"/>
            </a:hlinkClick>
            <a:extLst>
              <a:ext uri="{FF2B5EF4-FFF2-40B4-BE49-F238E27FC236}">
                <a16:creationId xmlns:a16="http://schemas.microsoft.com/office/drawing/2014/main" id="{3F7AD7F5-3881-8573-668A-26E8B7C10240}"/>
              </a:ext>
            </a:extLst>
          </p:cNvPr>
          <p:cNvSpPr/>
          <p:nvPr/>
        </p:nvSpPr>
        <p:spPr>
          <a:xfrm>
            <a:off x="11163406" y="6062817"/>
            <a:ext cx="860400" cy="706693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3" name="Flecha: hacia la izquierda 2">
            <a:hlinkClick r:id="rId13" action="ppaction://hlinksldjump">
              <a:snd r:embed="rId12" name="click.wav"/>
            </a:hlinkClick>
            <a:extLst>
              <a:ext uri="{FF2B5EF4-FFF2-40B4-BE49-F238E27FC236}">
                <a16:creationId xmlns:a16="http://schemas.microsoft.com/office/drawing/2014/main" id="{CA5D8031-77B8-5519-CBFB-886500D4F2E6}"/>
              </a:ext>
            </a:extLst>
          </p:cNvPr>
          <p:cNvSpPr/>
          <p:nvPr/>
        </p:nvSpPr>
        <p:spPr>
          <a:xfrm>
            <a:off x="11147005" y="5356124"/>
            <a:ext cx="860400" cy="706693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3AE9619-F6AD-4F74-5763-A4B444A976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1405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1" presetClass="emph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833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embedded2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upo 18">
            <a:extLst>
              <a:ext uri="{FF2B5EF4-FFF2-40B4-BE49-F238E27FC236}">
                <a16:creationId xmlns:a16="http://schemas.microsoft.com/office/drawing/2014/main" id="{E552DD65-BF24-EB47-E275-24DEB561168D}"/>
              </a:ext>
            </a:extLst>
          </p:cNvPr>
          <p:cNvGrpSpPr/>
          <p:nvPr/>
        </p:nvGrpSpPr>
        <p:grpSpPr>
          <a:xfrm>
            <a:off x="-9070" y="0"/>
            <a:ext cx="12201070" cy="1629316"/>
            <a:chOff x="-51418" y="-34272"/>
            <a:chExt cx="12201070" cy="1629316"/>
          </a:xfrm>
        </p:grpSpPr>
        <p:sp>
          <p:nvSpPr>
            <p:cNvPr id="21" name="Rectángulo 20">
              <a:extLst>
                <a:ext uri="{FF2B5EF4-FFF2-40B4-BE49-F238E27FC236}">
                  <a16:creationId xmlns:a16="http://schemas.microsoft.com/office/drawing/2014/main" id="{6D770A97-0577-223C-4237-C594483843CA}"/>
                </a:ext>
              </a:extLst>
            </p:cNvPr>
            <p:cNvSpPr/>
            <p:nvPr/>
          </p:nvSpPr>
          <p:spPr>
            <a:xfrm>
              <a:off x="-42348" y="-34272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2" name="Botón de acción: ir a inicio 21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44D5F0C1-3C55-2DE2-1E77-63688CCE6911}"/>
                </a:ext>
              </a:extLst>
            </p:cNvPr>
            <p:cNvSpPr/>
            <p:nvPr/>
          </p:nvSpPr>
          <p:spPr>
            <a:xfrm>
              <a:off x="10794164" y="91757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3" name="Botón de acción: obtener información 22">
              <a:hlinkClick r:id="" action="ppaction://hlinkshowjump?jump=lastslide" highlightClick="1"/>
              <a:extLst>
                <a:ext uri="{FF2B5EF4-FFF2-40B4-BE49-F238E27FC236}">
                  <a16:creationId xmlns:a16="http://schemas.microsoft.com/office/drawing/2014/main" id="{5B926E2F-D1DA-360A-E950-8776FEA72B44}"/>
                </a:ext>
              </a:extLst>
            </p:cNvPr>
            <p:cNvSpPr/>
            <p:nvPr/>
          </p:nvSpPr>
          <p:spPr>
            <a:xfrm>
              <a:off x="11471908" y="83180"/>
              <a:ext cx="553329" cy="473788"/>
            </a:xfrm>
            <a:prstGeom prst="actionButtonInformation">
              <a:avLst/>
            </a:prstGeom>
            <a:solidFill>
              <a:schemeClr val="tx2">
                <a:lumMod val="20000"/>
                <a:lumOff val="80000"/>
              </a:schemeClr>
            </a:solidFill>
            <a:ln w="0" cap="flat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ctr" rotWithShape="0">
                <a:srgbClr val="000000"/>
              </a:outerShdw>
              <a:softEdge rad="12700"/>
            </a:effectLst>
            <a:scene3d>
              <a:camera prst="orthographicFront"/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4" name="Rectángulo 23">
              <a:extLst>
                <a:ext uri="{FF2B5EF4-FFF2-40B4-BE49-F238E27FC236}">
                  <a16:creationId xmlns:a16="http://schemas.microsoft.com/office/drawing/2014/main" id="{CAE360DC-3ADA-1385-A683-686C056B4184}"/>
                </a:ext>
              </a:extLst>
            </p:cNvPr>
            <p:cNvSpPr/>
            <p:nvPr/>
          </p:nvSpPr>
          <p:spPr>
            <a:xfrm>
              <a:off x="-51418" y="1447940"/>
              <a:ext cx="12201069" cy="147104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25" name="Rectángulo: esquinas superiores cortadas 24">
              <a:hlinkClick r:id="rId2" action="ppaction://hlinksldjump"/>
              <a:extLst>
                <a:ext uri="{FF2B5EF4-FFF2-40B4-BE49-F238E27FC236}">
                  <a16:creationId xmlns:a16="http://schemas.microsoft.com/office/drawing/2014/main" id="{75338A9D-D48D-F1E8-955C-6B8610D30FCA}"/>
                </a:ext>
              </a:extLst>
            </p:cNvPr>
            <p:cNvSpPr/>
            <p:nvPr/>
          </p:nvSpPr>
          <p:spPr>
            <a:xfrm>
              <a:off x="-42350" y="640161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26" name="Rectángulo: esquinas superiores cortadas 25">
              <a:hlinkClick r:id="rId3" action="ppaction://hlinksldjump"/>
              <a:extLst>
                <a:ext uri="{FF2B5EF4-FFF2-40B4-BE49-F238E27FC236}">
                  <a16:creationId xmlns:a16="http://schemas.microsoft.com/office/drawing/2014/main" id="{84CB4937-C7D2-CA05-1DCB-50B6AA1B907E}"/>
                </a:ext>
              </a:extLst>
            </p:cNvPr>
            <p:cNvSpPr/>
            <p:nvPr/>
          </p:nvSpPr>
          <p:spPr>
            <a:xfrm>
              <a:off x="1629745" y="453816"/>
              <a:ext cx="1656000" cy="975600"/>
            </a:xfrm>
            <a:prstGeom prst="snip2SameRect">
              <a:avLst/>
            </a:prstGeom>
            <a:solidFill>
              <a:srgbClr val="00206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27" name="Rectángulo: esquinas superiores cortadas 26">
              <a:hlinkClick r:id="rId4" action="ppaction://hlinksldjump"/>
              <a:extLst>
                <a:ext uri="{FF2B5EF4-FFF2-40B4-BE49-F238E27FC236}">
                  <a16:creationId xmlns:a16="http://schemas.microsoft.com/office/drawing/2014/main" id="{F0B1D094-0D78-5613-89D6-1C4BDCF47508}"/>
                </a:ext>
              </a:extLst>
            </p:cNvPr>
            <p:cNvSpPr/>
            <p:nvPr/>
          </p:nvSpPr>
          <p:spPr>
            <a:xfrm>
              <a:off x="3285795" y="640161"/>
              <a:ext cx="1864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30" name="Rectángulo: esquinas superiores cortadas 29">
              <a:hlinkClick r:id="rId5" action="ppaction://hlinksldjump"/>
              <a:extLst>
                <a:ext uri="{FF2B5EF4-FFF2-40B4-BE49-F238E27FC236}">
                  <a16:creationId xmlns:a16="http://schemas.microsoft.com/office/drawing/2014/main" id="{15C22A60-87D7-79B6-9918-0246258777EE}"/>
                </a:ext>
              </a:extLst>
            </p:cNvPr>
            <p:cNvSpPr/>
            <p:nvPr/>
          </p:nvSpPr>
          <p:spPr>
            <a:xfrm>
              <a:off x="5128450" y="641701"/>
              <a:ext cx="1918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33" name="Rectángulo: esquinas superiores cortadas 32">
              <a:hlinkClick r:id="rId6" action="ppaction://hlinksldjump"/>
              <a:extLst>
                <a:ext uri="{FF2B5EF4-FFF2-40B4-BE49-F238E27FC236}">
                  <a16:creationId xmlns:a16="http://schemas.microsoft.com/office/drawing/2014/main" id="{6A22D97B-E2EA-F84D-6DE7-C887185F0B28}"/>
                </a:ext>
              </a:extLst>
            </p:cNvPr>
            <p:cNvSpPr/>
            <p:nvPr/>
          </p:nvSpPr>
          <p:spPr>
            <a:xfrm>
              <a:off x="7057577" y="640161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34" name="Rectángulo: esquinas superiores cortadas 33">
              <a:hlinkClick r:id="rId7" action="ppaction://hlinksldjump"/>
              <a:extLst>
                <a:ext uri="{FF2B5EF4-FFF2-40B4-BE49-F238E27FC236}">
                  <a16:creationId xmlns:a16="http://schemas.microsoft.com/office/drawing/2014/main" id="{1FD51031-29BE-6225-C239-DD25353054E7}"/>
                </a:ext>
              </a:extLst>
            </p:cNvPr>
            <p:cNvSpPr/>
            <p:nvPr/>
          </p:nvSpPr>
          <p:spPr>
            <a:xfrm>
              <a:off x="10615648" y="640161"/>
              <a:ext cx="15300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de privacidad</a:t>
              </a:r>
            </a:p>
          </p:txBody>
        </p:sp>
        <p:sp>
          <p:nvSpPr>
            <p:cNvPr id="35" name="Rectángulo: esquinas superiores cortadas 34">
              <a:hlinkClick r:id="rId8" action="ppaction://hlinksldjump"/>
              <a:extLst>
                <a:ext uri="{FF2B5EF4-FFF2-40B4-BE49-F238E27FC236}">
                  <a16:creationId xmlns:a16="http://schemas.microsoft.com/office/drawing/2014/main" id="{0504614E-E9D4-F522-7E26-7E3CF5379A73}"/>
                </a:ext>
              </a:extLst>
            </p:cNvPr>
            <p:cNvSpPr/>
            <p:nvPr/>
          </p:nvSpPr>
          <p:spPr>
            <a:xfrm>
              <a:off x="8970660" y="640161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" name="Modelo 3D 1" descr="Schnauzer">
                <a:extLst>
                  <a:ext uri="{FF2B5EF4-FFF2-40B4-BE49-F238E27FC236}">
                    <a16:creationId xmlns:a16="http://schemas.microsoft.com/office/drawing/2014/main" id="{8E87FB5E-9570-622D-F6D6-1C064D1F8495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 rot="21301505">
              <a:off x="1114684" y="3514100"/>
              <a:ext cx="1792858" cy="2075941"/>
            </p:xfrm>
            <a:graphic>
              <a:graphicData uri="http://schemas.microsoft.com/office/drawing/2017/model3d">
                <am3d:model3d r:embed="rId9">
                  <am3d:spPr>
                    <a:xfrm rot="21301505">
                      <a:off x="0" y="0"/>
                      <a:ext cx="1792858" cy="2075941"/>
                    </a:xfrm>
                    <a:prstGeom prst="rect">
                      <a:avLst/>
                    </a:prstGeom>
                  </am3d:spPr>
                  <am3d:camera>
                    <am3d:pos x="0" y="0" z="6240910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8549675" d="1000000"/>
                    <am3d:preTrans dx="-416368" dy="-14289374" dz="-5045570"/>
                    <am3d:scale>
                      <am3d:sx n="1000000" d="1000000"/>
                      <am3d:sy n="1000000" d="1000000"/>
                      <am3d:sz n="1000000" d="1000000"/>
                    </am3d:scale>
                    <am3d:rot ax="468245" ay="1843222" az="222176"/>
                    <am3d:postTrans dx="0" dy="0" dz="0"/>
                  </am3d:trans>
                  <am3d:raster rName="Office3DRenderer" rVer="16.0.8326">
                    <am3d:blip r:embed="rId10"/>
                  </am3d:raster>
                  <am3d:objViewport viewportSz="323186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" name="Modelo 3D 1" descr="Schnauzer">
                <a:extLst>
                  <a:ext uri="{FF2B5EF4-FFF2-40B4-BE49-F238E27FC236}">
                    <a16:creationId xmlns:a16="http://schemas.microsoft.com/office/drawing/2014/main" id="{8E87FB5E-9570-622D-F6D6-1C064D1F849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 rot="21301505">
                <a:off x="1114684" y="3514100"/>
                <a:ext cx="1792858" cy="2075941"/>
              </a:xfrm>
              <a:prstGeom prst="rect">
                <a:avLst/>
              </a:prstGeom>
            </p:spPr>
          </p:pic>
        </mc:Fallback>
      </mc:AlternateContent>
      <p:sp>
        <p:nvSpPr>
          <p:cNvPr id="29" name="1 Título">
            <a:extLst>
              <a:ext uri="{FF2B5EF4-FFF2-40B4-BE49-F238E27FC236}">
                <a16:creationId xmlns:a16="http://schemas.microsoft.com/office/drawing/2014/main" id="{81138FCC-647A-05BC-8375-5CB3DF827D45}"/>
              </a:ext>
            </a:extLst>
          </p:cNvPr>
          <p:cNvSpPr txBox="1">
            <a:spLocks/>
          </p:cNvSpPr>
          <p:nvPr/>
        </p:nvSpPr>
        <p:spPr>
          <a:xfrm>
            <a:off x="556416" y="1699764"/>
            <a:ext cx="11511169" cy="62823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3600" b="1" cap="small" dirty="0">
                <a:solidFill>
                  <a:schemeClr val="tx2">
                    <a:lumMod val="75000"/>
                  </a:schemeClr>
                </a:solidFill>
              </a:rPr>
              <a:t>Entonces, ¿cuáles son las fracciones de la destilación? </a:t>
            </a:r>
          </a:p>
        </p:txBody>
      </p:sp>
      <p:cxnSp>
        <p:nvCxnSpPr>
          <p:cNvPr id="31" name="Conector recto de flecha 30">
            <a:extLst>
              <a:ext uri="{FF2B5EF4-FFF2-40B4-BE49-F238E27FC236}">
                <a16:creationId xmlns:a16="http://schemas.microsoft.com/office/drawing/2014/main" id="{2DB4A7EB-069C-BBB9-DEF9-0B4AB6049943}"/>
              </a:ext>
            </a:extLst>
          </p:cNvPr>
          <p:cNvCxnSpPr>
            <a:cxnSpLocks/>
          </p:cNvCxnSpPr>
          <p:nvPr/>
        </p:nvCxnSpPr>
        <p:spPr>
          <a:xfrm>
            <a:off x="2094936" y="3011825"/>
            <a:ext cx="226363" cy="48388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de flecha 38">
            <a:extLst>
              <a:ext uri="{FF2B5EF4-FFF2-40B4-BE49-F238E27FC236}">
                <a16:creationId xmlns:a16="http://schemas.microsoft.com/office/drawing/2014/main" id="{80E14ABC-68A0-041E-79C3-FF03730CBA5C}"/>
              </a:ext>
            </a:extLst>
          </p:cNvPr>
          <p:cNvCxnSpPr>
            <a:cxnSpLocks/>
          </p:cNvCxnSpPr>
          <p:nvPr/>
        </p:nvCxnSpPr>
        <p:spPr>
          <a:xfrm>
            <a:off x="1355488" y="3591407"/>
            <a:ext cx="524161" cy="659321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0" name="Conector recto de flecha 39">
            <a:extLst>
              <a:ext uri="{FF2B5EF4-FFF2-40B4-BE49-F238E27FC236}">
                <a16:creationId xmlns:a16="http://schemas.microsoft.com/office/drawing/2014/main" id="{527CCDEE-BD77-2A53-F3F0-C2933330F6BC}"/>
              </a:ext>
            </a:extLst>
          </p:cNvPr>
          <p:cNvCxnSpPr>
            <a:cxnSpLocks/>
          </p:cNvCxnSpPr>
          <p:nvPr/>
        </p:nvCxnSpPr>
        <p:spPr>
          <a:xfrm>
            <a:off x="867246" y="4291267"/>
            <a:ext cx="562521" cy="0"/>
          </a:xfrm>
          <a:prstGeom prst="straightConnector1">
            <a:avLst/>
          </a:prstGeom>
          <a:ln w="28575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1" name="CuadroTexto 40">
            <a:extLst>
              <a:ext uri="{FF2B5EF4-FFF2-40B4-BE49-F238E27FC236}">
                <a16:creationId xmlns:a16="http://schemas.microsoft.com/office/drawing/2014/main" id="{DAEDB080-726A-FBD2-71F7-7A4F7D068CF1}"/>
              </a:ext>
            </a:extLst>
          </p:cNvPr>
          <p:cNvSpPr txBox="1"/>
          <p:nvPr/>
        </p:nvSpPr>
        <p:spPr>
          <a:xfrm>
            <a:off x="1480669" y="2598973"/>
            <a:ext cx="13681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Cabeza</a:t>
            </a:r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A2149AB6-4AF2-1C40-CF9D-7E55A9E4CC7C}"/>
              </a:ext>
            </a:extLst>
          </p:cNvPr>
          <p:cNvSpPr txBox="1"/>
          <p:nvPr/>
        </p:nvSpPr>
        <p:spPr>
          <a:xfrm>
            <a:off x="502606" y="3125855"/>
            <a:ext cx="13681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Cuerpo</a:t>
            </a:r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ECBDBB34-76FE-9BC9-F639-DAF4B2947692}"/>
              </a:ext>
            </a:extLst>
          </p:cNvPr>
          <p:cNvSpPr txBox="1"/>
          <p:nvPr/>
        </p:nvSpPr>
        <p:spPr>
          <a:xfrm>
            <a:off x="192154" y="4042899"/>
            <a:ext cx="89959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Cola</a:t>
            </a:r>
          </a:p>
        </p:txBody>
      </p:sp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52315026-BA0C-6D89-D80E-41C0CB343081}"/>
              </a:ext>
            </a:extLst>
          </p:cNvPr>
          <p:cNvCxnSpPr>
            <a:cxnSpLocks/>
          </p:cNvCxnSpPr>
          <p:nvPr/>
        </p:nvCxnSpPr>
        <p:spPr>
          <a:xfrm>
            <a:off x="6424554" y="2834359"/>
            <a:ext cx="718743" cy="23083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AB2CF2FA-1A57-FA7E-4490-81AB417F248E}"/>
              </a:ext>
            </a:extLst>
          </p:cNvPr>
          <p:cNvCxnSpPr>
            <a:cxnSpLocks/>
          </p:cNvCxnSpPr>
          <p:nvPr/>
        </p:nvCxnSpPr>
        <p:spPr>
          <a:xfrm>
            <a:off x="4975172" y="3211301"/>
            <a:ext cx="1046828" cy="39934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recto de flecha 45">
            <a:extLst>
              <a:ext uri="{FF2B5EF4-FFF2-40B4-BE49-F238E27FC236}">
                <a16:creationId xmlns:a16="http://schemas.microsoft.com/office/drawing/2014/main" id="{60DFFCE1-429A-C3CD-7B64-346D2ADAB6AB}"/>
              </a:ext>
            </a:extLst>
          </p:cNvPr>
          <p:cNvCxnSpPr>
            <a:cxnSpLocks/>
          </p:cNvCxnSpPr>
          <p:nvPr/>
        </p:nvCxnSpPr>
        <p:spPr>
          <a:xfrm>
            <a:off x="3865795" y="3591865"/>
            <a:ext cx="264914" cy="25960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CuadroTexto 46">
            <a:extLst>
              <a:ext uri="{FF2B5EF4-FFF2-40B4-BE49-F238E27FC236}">
                <a16:creationId xmlns:a16="http://schemas.microsoft.com/office/drawing/2014/main" id="{E1D1F619-470A-B582-AAFA-5D2E904A48D9}"/>
              </a:ext>
            </a:extLst>
          </p:cNvPr>
          <p:cNvSpPr txBox="1"/>
          <p:nvPr/>
        </p:nvSpPr>
        <p:spPr>
          <a:xfrm>
            <a:off x="5539374" y="2411475"/>
            <a:ext cx="13681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Cabeza</a:t>
            </a:r>
          </a:p>
        </p:txBody>
      </p:sp>
      <p:sp>
        <p:nvSpPr>
          <p:cNvPr id="48" name="CuadroTexto 47">
            <a:extLst>
              <a:ext uri="{FF2B5EF4-FFF2-40B4-BE49-F238E27FC236}">
                <a16:creationId xmlns:a16="http://schemas.microsoft.com/office/drawing/2014/main" id="{6A1C2615-2BF2-68DA-9B6E-36AAB0BB921A}"/>
              </a:ext>
            </a:extLst>
          </p:cNvPr>
          <p:cNvSpPr txBox="1"/>
          <p:nvPr/>
        </p:nvSpPr>
        <p:spPr>
          <a:xfrm>
            <a:off x="4158864" y="2775458"/>
            <a:ext cx="121301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Cuerpo</a:t>
            </a:r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BC88A25C-467A-7C30-9983-EB83EFD86E87}"/>
              </a:ext>
            </a:extLst>
          </p:cNvPr>
          <p:cNvSpPr txBox="1"/>
          <p:nvPr/>
        </p:nvSpPr>
        <p:spPr>
          <a:xfrm>
            <a:off x="3196097" y="3196644"/>
            <a:ext cx="8174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Cola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55" name="Modelo 3D 54" descr="Caballo">
                <a:extLst>
                  <a:ext uri="{FF2B5EF4-FFF2-40B4-BE49-F238E27FC236}">
                    <a16:creationId xmlns:a16="http://schemas.microsoft.com/office/drawing/2014/main" id="{CAE9679C-E442-74AB-61A8-4D4C371A7BDA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3766991" y="2712101"/>
              <a:ext cx="4378660" cy="3679938"/>
            </p:xfrm>
            <a:graphic>
              <a:graphicData uri="http://schemas.microsoft.com/office/drawing/2017/model3d">
                <am3d:model3d r:embed="rId11">
                  <am3d:spPr>
                    <a:xfrm>
                      <a:off x="0" y="0"/>
                      <a:ext cx="4378660" cy="3679938"/>
                    </a:xfrm>
                    <a:prstGeom prst="rect">
                      <a:avLst/>
                    </a:prstGeom>
                  </am3d:spPr>
                  <am3d:camera>
                    <am3d:pos x="0" y="0" z="6295487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3529213" d="1000000"/>
                    <am3d:preTrans dx="-557247" dy="-15068066" dz="-3979609"/>
                    <am3d:scale>
                      <am3d:sx n="1000000" d="1000000"/>
                      <am3d:sy n="1000000" d="1000000"/>
                      <am3d:sz n="1000000" d="1000000"/>
                    </am3d:scale>
                    <am3d:rot ax="1464136" ay="5048884" az="1457391"/>
                    <am3d:postTrans dx="0" dy="0" dz="0"/>
                  </am3d:trans>
                  <am3d:raster rName="Office3DRenderer" rVer="16.0.8326">
                    <am3d:blip r:embed="rId12"/>
                  </am3d:raster>
                  <am3d:objViewport viewportSz="577610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5" name="Modelo 3D 54" descr="Caballo">
                <a:extLst>
                  <a:ext uri="{FF2B5EF4-FFF2-40B4-BE49-F238E27FC236}">
                    <a16:creationId xmlns:a16="http://schemas.microsoft.com/office/drawing/2014/main" id="{CAE9679C-E442-74AB-61A8-4D4C371A7BD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766991" y="2712101"/>
                <a:ext cx="4378660" cy="367993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65" name="Modelo 3D 64" descr="León">
                <a:extLst>
                  <a:ext uri="{FF2B5EF4-FFF2-40B4-BE49-F238E27FC236}">
                    <a16:creationId xmlns:a16="http://schemas.microsoft.com/office/drawing/2014/main" id="{540DB715-4A05-A406-4655-458FFDF43CC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51025397"/>
                  </p:ext>
                </p:extLst>
              </p:nvPr>
            </p:nvGraphicFramePr>
            <p:xfrm>
              <a:off x="7467692" y="3503941"/>
              <a:ext cx="4323228" cy="2837713"/>
            </p:xfrm>
            <a:graphic>
              <a:graphicData uri="http://schemas.microsoft.com/office/drawing/2017/model3d">
                <am3d:model3d r:embed="rId13">
                  <am3d:spPr>
                    <a:xfrm>
                      <a:off x="0" y="0"/>
                      <a:ext cx="4323228" cy="2837713"/>
                    </a:xfrm>
                    <a:prstGeom prst="rect">
                      <a:avLst/>
                    </a:prstGeom>
                  </am3d:spPr>
                  <am3d:camera>
                    <am3d:pos x="0" y="0" z="58041608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2747602" d="1000000"/>
                    <am3d:preTrans dx="0" dy="-11454128" dz="0"/>
                    <am3d:scale>
                      <am3d:sx n="1000000" d="1000000"/>
                      <am3d:sy n="1000000" d="1000000"/>
                      <am3d:sz n="1000000" d="1000000"/>
                    </am3d:scale>
                    <am3d:rot ax="1548134" ay="4566383" az="1508503"/>
                    <am3d:postTrans dx="0" dy="0" dz="0"/>
                  </am3d:trans>
                  <am3d:raster rName="Office3DRenderer" rVer="16.0.8326">
                    <am3d:blip r:embed="rId14"/>
                  </am3d:raster>
                  <am3d:objViewport viewportSz="529452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5" name="Modelo 3D 64" descr="León">
                <a:extLst>
                  <a:ext uri="{FF2B5EF4-FFF2-40B4-BE49-F238E27FC236}">
                    <a16:creationId xmlns:a16="http://schemas.microsoft.com/office/drawing/2014/main" id="{540DB715-4A05-A406-4655-458FFDF43CC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467692" y="3503941"/>
                <a:ext cx="4323228" cy="2837713"/>
              </a:xfrm>
              <a:prstGeom prst="rect">
                <a:avLst/>
              </a:prstGeom>
            </p:spPr>
          </p:pic>
        </mc:Fallback>
      </mc:AlternateContent>
      <p:cxnSp>
        <p:nvCxnSpPr>
          <p:cNvPr id="67" name="Conector recto de flecha 66">
            <a:extLst>
              <a:ext uri="{FF2B5EF4-FFF2-40B4-BE49-F238E27FC236}">
                <a16:creationId xmlns:a16="http://schemas.microsoft.com/office/drawing/2014/main" id="{71786D07-685C-7097-D2D8-DCE10886B460}"/>
              </a:ext>
            </a:extLst>
          </p:cNvPr>
          <p:cNvCxnSpPr>
            <a:cxnSpLocks/>
          </p:cNvCxnSpPr>
          <p:nvPr/>
        </p:nvCxnSpPr>
        <p:spPr>
          <a:xfrm>
            <a:off x="10347996" y="3392363"/>
            <a:ext cx="248176" cy="346091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ector recto de flecha 67">
            <a:extLst>
              <a:ext uri="{FF2B5EF4-FFF2-40B4-BE49-F238E27FC236}">
                <a16:creationId xmlns:a16="http://schemas.microsoft.com/office/drawing/2014/main" id="{00F626FC-8C15-A847-0009-7E8CC1EBEF5F}"/>
              </a:ext>
            </a:extLst>
          </p:cNvPr>
          <p:cNvCxnSpPr>
            <a:cxnSpLocks/>
          </p:cNvCxnSpPr>
          <p:nvPr/>
        </p:nvCxnSpPr>
        <p:spPr>
          <a:xfrm>
            <a:off x="9468360" y="3931367"/>
            <a:ext cx="264137" cy="315538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ector recto de flecha 68">
            <a:extLst>
              <a:ext uri="{FF2B5EF4-FFF2-40B4-BE49-F238E27FC236}">
                <a16:creationId xmlns:a16="http://schemas.microsoft.com/office/drawing/2014/main" id="{FB866339-9785-B13F-523D-06275AD4F5CC}"/>
              </a:ext>
            </a:extLst>
          </p:cNvPr>
          <p:cNvCxnSpPr>
            <a:cxnSpLocks/>
          </p:cNvCxnSpPr>
          <p:nvPr/>
        </p:nvCxnSpPr>
        <p:spPr>
          <a:xfrm>
            <a:off x="8125364" y="4556457"/>
            <a:ext cx="264914" cy="259601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CuadroTexto 69">
            <a:extLst>
              <a:ext uri="{FF2B5EF4-FFF2-40B4-BE49-F238E27FC236}">
                <a16:creationId xmlns:a16="http://schemas.microsoft.com/office/drawing/2014/main" id="{2E002B98-99E2-D6D3-3897-E86AE30140A1}"/>
              </a:ext>
            </a:extLst>
          </p:cNvPr>
          <p:cNvSpPr txBox="1"/>
          <p:nvPr/>
        </p:nvSpPr>
        <p:spPr>
          <a:xfrm>
            <a:off x="9468360" y="2967335"/>
            <a:ext cx="13681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Cabeza</a:t>
            </a:r>
          </a:p>
        </p:txBody>
      </p:sp>
      <p:sp>
        <p:nvSpPr>
          <p:cNvPr id="71" name="CuadroTexto 70">
            <a:extLst>
              <a:ext uri="{FF2B5EF4-FFF2-40B4-BE49-F238E27FC236}">
                <a16:creationId xmlns:a16="http://schemas.microsoft.com/office/drawing/2014/main" id="{DF355331-D097-EDCE-045F-6094D61B6878}"/>
              </a:ext>
            </a:extLst>
          </p:cNvPr>
          <p:cNvSpPr txBox="1"/>
          <p:nvPr/>
        </p:nvSpPr>
        <p:spPr>
          <a:xfrm>
            <a:off x="8856810" y="3495705"/>
            <a:ext cx="121301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Cuerpo</a:t>
            </a:r>
          </a:p>
        </p:txBody>
      </p:sp>
      <p:sp>
        <p:nvSpPr>
          <p:cNvPr id="72" name="CuadroTexto 71">
            <a:extLst>
              <a:ext uri="{FF2B5EF4-FFF2-40B4-BE49-F238E27FC236}">
                <a16:creationId xmlns:a16="http://schemas.microsoft.com/office/drawing/2014/main" id="{CC6F241E-079F-9BC7-7E0F-84B93836E1ED}"/>
              </a:ext>
            </a:extLst>
          </p:cNvPr>
          <p:cNvSpPr txBox="1"/>
          <p:nvPr/>
        </p:nvSpPr>
        <p:spPr>
          <a:xfrm>
            <a:off x="7624234" y="4155747"/>
            <a:ext cx="8174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2400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Cola</a:t>
            </a:r>
          </a:p>
        </p:txBody>
      </p:sp>
      <p:sp>
        <p:nvSpPr>
          <p:cNvPr id="77" name="CuadroTexto 76">
            <a:extLst>
              <a:ext uri="{FF2B5EF4-FFF2-40B4-BE49-F238E27FC236}">
                <a16:creationId xmlns:a16="http://schemas.microsoft.com/office/drawing/2014/main" id="{FDC6E19C-52B4-192B-2C63-3AEE6D54303F}"/>
              </a:ext>
            </a:extLst>
          </p:cNvPr>
          <p:cNvSpPr txBox="1"/>
          <p:nvPr/>
        </p:nvSpPr>
        <p:spPr>
          <a:xfrm>
            <a:off x="74648" y="6331553"/>
            <a:ext cx="89383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400" b="1" i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Un componente, una sustancia líquida con diferente punto de ebullición.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2FC5DF2-005F-9662-1D45-B57F5DF88F5E}"/>
              </a:ext>
            </a:extLst>
          </p:cNvPr>
          <p:cNvSpPr txBox="1"/>
          <p:nvPr/>
        </p:nvSpPr>
        <p:spPr>
          <a:xfrm>
            <a:off x="722428" y="5909288"/>
            <a:ext cx="338451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0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¿Qué representa cada ser vivo? </a:t>
            </a:r>
            <a:endParaRPr lang="es-MX" sz="2000" b="1" dirty="0"/>
          </a:p>
        </p:txBody>
      </p:sp>
      <p:sp>
        <p:nvSpPr>
          <p:cNvPr id="5" name="Flecha: a la derecha 4">
            <a:hlinkClick r:id="rId3" action="ppaction://hlinksldjump">
              <a:snd r:embed="rId15" name="click.wav"/>
            </a:hlinkClick>
            <a:extLst>
              <a:ext uri="{FF2B5EF4-FFF2-40B4-BE49-F238E27FC236}">
                <a16:creationId xmlns:a16="http://schemas.microsoft.com/office/drawing/2014/main" id="{398F5E3C-F79A-459B-A739-AC4DBD304ECD}"/>
              </a:ext>
            </a:extLst>
          </p:cNvPr>
          <p:cNvSpPr/>
          <p:nvPr/>
        </p:nvSpPr>
        <p:spPr>
          <a:xfrm>
            <a:off x="11327596" y="5917943"/>
            <a:ext cx="860400" cy="706693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6" name="Flecha: hacia la izquierda 5">
            <a:hlinkClick r:id="rId16" action="ppaction://hlinksldjump">
              <a:snd r:embed="rId15" name="click.wav"/>
            </a:hlinkClick>
            <a:extLst>
              <a:ext uri="{FF2B5EF4-FFF2-40B4-BE49-F238E27FC236}">
                <a16:creationId xmlns:a16="http://schemas.microsoft.com/office/drawing/2014/main" id="{B7E2FC85-F9BB-30F1-4DD7-E7C4ACE0A319}"/>
              </a:ext>
            </a:extLst>
          </p:cNvPr>
          <p:cNvSpPr/>
          <p:nvPr/>
        </p:nvSpPr>
        <p:spPr>
          <a:xfrm>
            <a:off x="10408837" y="6125143"/>
            <a:ext cx="860400" cy="706693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5FF9499-A8CB-57F3-A90E-C8E1A7477829}"/>
              </a:ext>
            </a:extLst>
          </p:cNvPr>
          <p:cNvSpPr txBox="1"/>
          <p:nvPr/>
        </p:nvSpPr>
        <p:spPr>
          <a:xfrm rot="5400000">
            <a:off x="10506974" y="4283800"/>
            <a:ext cx="30757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/>
              <a:t>Imágenes: Biblioteca de contenido creativo Microsoft 365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C7C8A5F5-34FC-4859-8A28-FEF0309C86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28015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upo 18">
            <a:extLst>
              <a:ext uri="{FF2B5EF4-FFF2-40B4-BE49-F238E27FC236}">
                <a16:creationId xmlns:a16="http://schemas.microsoft.com/office/drawing/2014/main" id="{E552DD65-BF24-EB47-E275-24DEB561168D}"/>
              </a:ext>
            </a:extLst>
          </p:cNvPr>
          <p:cNvGrpSpPr/>
          <p:nvPr/>
        </p:nvGrpSpPr>
        <p:grpSpPr>
          <a:xfrm>
            <a:off x="-9070" y="4186"/>
            <a:ext cx="12201070" cy="1629316"/>
            <a:chOff x="-51418" y="-34272"/>
            <a:chExt cx="12201070" cy="1629316"/>
          </a:xfrm>
        </p:grpSpPr>
        <p:sp>
          <p:nvSpPr>
            <p:cNvPr id="21" name="Rectángulo 20">
              <a:extLst>
                <a:ext uri="{FF2B5EF4-FFF2-40B4-BE49-F238E27FC236}">
                  <a16:creationId xmlns:a16="http://schemas.microsoft.com/office/drawing/2014/main" id="{6D770A97-0577-223C-4237-C594483843CA}"/>
                </a:ext>
              </a:extLst>
            </p:cNvPr>
            <p:cNvSpPr/>
            <p:nvPr/>
          </p:nvSpPr>
          <p:spPr>
            <a:xfrm>
              <a:off x="-42348" y="-34272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2" name="Botón de acción: ir a inicio 21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44D5F0C1-3C55-2DE2-1E77-63688CCE6911}"/>
                </a:ext>
              </a:extLst>
            </p:cNvPr>
            <p:cNvSpPr/>
            <p:nvPr/>
          </p:nvSpPr>
          <p:spPr>
            <a:xfrm>
              <a:off x="10794164" y="91757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3" name="Botón de acción: obtener información 22">
              <a:hlinkClick r:id="" action="ppaction://hlinkshowjump?jump=lastslide" highlightClick="1"/>
              <a:extLst>
                <a:ext uri="{FF2B5EF4-FFF2-40B4-BE49-F238E27FC236}">
                  <a16:creationId xmlns:a16="http://schemas.microsoft.com/office/drawing/2014/main" id="{5B926E2F-D1DA-360A-E950-8776FEA72B44}"/>
                </a:ext>
              </a:extLst>
            </p:cNvPr>
            <p:cNvSpPr/>
            <p:nvPr/>
          </p:nvSpPr>
          <p:spPr>
            <a:xfrm>
              <a:off x="11471908" y="83180"/>
              <a:ext cx="553329" cy="473788"/>
            </a:xfrm>
            <a:prstGeom prst="actionButtonInformation">
              <a:avLst/>
            </a:prstGeom>
            <a:solidFill>
              <a:schemeClr val="tx2">
                <a:lumMod val="20000"/>
                <a:lumOff val="80000"/>
              </a:schemeClr>
            </a:solidFill>
            <a:ln w="0" cap="flat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ctr" rotWithShape="0">
                <a:srgbClr val="000000"/>
              </a:outerShdw>
              <a:softEdge rad="12700"/>
            </a:effectLst>
            <a:scene3d>
              <a:camera prst="orthographicFront"/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4" name="Rectángulo 23">
              <a:extLst>
                <a:ext uri="{FF2B5EF4-FFF2-40B4-BE49-F238E27FC236}">
                  <a16:creationId xmlns:a16="http://schemas.microsoft.com/office/drawing/2014/main" id="{CAE360DC-3ADA-1385-A683-686C056B4184}"/>
                </a:ext>
              </a:extLst>
            </p:cNvPr>
            <p:cNvSpPr/>
            <p:nvPr/>
          </p:nvSpPr>
          <p:spPr>
            <a:xfrm>
              <a:off x="-51418" y="1447940"/>
              <a:ext cx="12201069" cy="147104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25" name="Rectángulo: esquinas superiores cortadas 24">
              <a:hlinkClick r:id="rId3" action="ppaction://hlinksldjump"/>
              <a:extLst>
                <a:ext uri="{FF2B5EF4-FFF2-40B4-BE49-F238E27FC236}">
                  <a16:creationId xmlns:a16="http://schemas.microsoft.com/office/drawing/2014/main" id="{75338A9D-D48D-F1E8-955C-6B8610D30FCA}"/>
                </a:ext>
              </a:extLst>
            </p:cNvPr>
            <p:cNvSpPr/>
            <p:nvPr/>
          </p:nvSpPr>
          <p:spPr>
            <a:xfrm>
              <a:off x="-42350" y="640161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26" name="Rectángulo: esquinas superiores cortadas 25">
              <a:hlinkClick r:id="rId4" action="ppaction://hlinksldjump"/>
              <a:extLst>
                <a:ext uri="{FF2B5EF4-FFF2-40B4-BE49-F238E27FC236}">
                  <a16:creationId xmlns:a16="http://schemas.microsoft.com/office/drawing/2014/main" id="{84CB4937-C7D2-CA05-1DCB-50B6AA1B907E}"/>
                </a:ext>
              </a:extLst>
            </p:cNvPr>
            <p:cNvSpPr/>
            <p:nvPr/>
          </p:nvSpPr>
          <p:spPr>
            <a:xfrm>
              <a:off x="1629745" y="453816"/>
              <a:ext cx="1656000" cy="975600"/>
            </a:xfrm>
            <a:prstGeom prst="snip2SameRect">
              <a:avLst/>
            </a:prstGeom>
            <a:solidFill>
              <a:srgbClr val="00206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27" name="Rectángulo: esquinas superiores cortadas 26">
              <a:hlinkClick r:id="rId5" action="ppaction://hlinksldjump"/>
              <a:extLst>
                <a:ext uri="{FF2B5EF4-FFF2-40B4-BE49-F238E27FC236}">
                  <a16:creationId xmlns:a16="http://schemas.microsoft.com/office/drawing/2014/main" id="{F0B1D094-0D78-5613-89D6-1C4BDCF47508}"/>
                </a:ext>
              </a:extLst>
            </p:cNvPr>
            <p:cNvSpPr/>
            <p:nvPr/>
          </p:nvSpPr>
          <p:spPr>
            <a:xfrm>
              <a:off x="3285795" y="640161"/>
              <a:ext cx="1864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30" name="Rectángulo: esquinas superiores cortadas 29">
              <a:hlinkClick r:id="rId6" action="ppaction://hlinksldjump"/>
              <a:extLst>
                <a:ext uri="{FF2B5EF4-FFF2-40B4-BE49-F238E27FC236}">
                  <a16:creationId xmlns:a16="http://schemas.microsoft.com/office/drawing/2014/main" id="{15C22A60-87D7-79B6-9918-0246258777EE}"/>
                </a:ext>
              </a:extLst>
            </p:cNvPr>
            <p:cNvSpPr/>
            <p:nvPr/>
          </p:nvSpPr>
          <p:spPr>
            <a:xfrm>
              <a:off x="5128450" y="641701"/>
              <a:ext cx="1918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33" name="Rectángulo: esquinas superiores cortadas 32">
              <a:hlinkClick r:id="rId7" action="ppaction://hlinksldjump"/>
              <a:extLst>
                <a:ext uri="{FF2B5EF4-FFF2-40B4-BE49-F238E27FC236}">
                  <a16:creationId xmlns:a16="http://schemas.microsoft.com/office/drawing/2014/main" id="{6A22D97B-E2EA-F84D-6DE7-C887185F0B28}"/>
                </a:ext>
              </a:extLst>
            </p:cNvPr>
            <p:cNvSpPr/>
            <p:nvPr/>
          </p:nvSpPr>
          <p:spPr>
            <a:xfrm>
              <a:off x="7057577" y="640161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34" name="Rectángulo: esquinas superiores cortadas 33">
              <a:hlinkClick r:id="rId8" action="ppaction://hlinksldjump"/>
              <a:extLst>
                <a:ext uri="{FF2B5EF4-FFF2-40B4-BE49-F238E27FC236}">
                  <a16:creationId xmlns:a16="http://schemas.microsoft.com/office/drawing/2014/main" id="{1FD51031-29BE-6225-C239-DD25353054E7}"/>
                </a:ext>
              </a:extLst>
            </p:cNvPr>
            <p:cNvSpPr/>
            <p:nvPr/>
          </p:nvSpPr>
          <p:spPr>
            <a:xfrm>
              <a:off x="10615648" y="640161"/>
              <a:ext cx="15300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de privacidad</a:t>
              </a:r>
            </a:p>
          </p:txBody>
        </p:sp>
        <p:sp>
          <p:nvSpPr>
            <p:cNvPr id="35" name="Rectángulo: esquinas superiores cortadas 34">
              <a:hlinkClick r:id="rId9" action="ppaction://hlinksldjump"/>
              <a:extLst>
                <a:ext uri="{FF2B5EF4-FFF2-40B4-BE49-F238E27FC236}">
                  <a16:creationId xmlns:a16="http://schemas.microsoft.com/office/drawing/2014/main" id="{0504614E-E9D4-F522-7E26-7E3CF5379A73}"/>
                </a:ext>
              </a:extLst>
            </p:cNvPr>
            <p:cNvSpPr/>
            <p:nvPr/>
          </p:nvSpPr>
          <p:spPr>
            <a:xfrm>
              <a:off x="8970660" y="640161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4B960D-A9FF-1E5A-5FED-C1F43609FD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52926" y="1750569"/>
            <a:ext cx="5876424" cy="4873625"/>
          </a:xfrm>
        </p:spPr>
        <p:txBody>
          <a:bodyPr>
            <a:normAutofit fontScale="92500" lnSpcReduction="10000"/>
          </a:bodyPr>
          <a:lstStyle/>
          <a:p>
            <a:pPr marL="457200" indent="-4572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MX" sz="2400" dirty="0">
                <a:solidFill>
                  <a:srgbClr val="002060"/>
                </a:solidFill>
                <a:latin typeface="+mj-lt"/>
              </a:rPr>
              <a:t>Durante la destilación se deben colectar las </a:t>
            </a:r>
            <a:r>
              <a:rPr lang="es-MX" sz="2400" b="1" dirty="0">
                <a:solidFill>
                  <a:srgbClr val="002060"/>
                </a:solidFill>
                <a:latin typeface="+mj-lt"/>
              </a:rPr>
              <a:t>fracciones</a:t>
            </a:r>
            <a:r>
              <a:rPr lang="es-MX" sz="2400" dirty="0">
                <a:solidFill>
                  <a:srgbClr val="002060"/>
                </a:solidFill>
                <a:latin typeface="+mj-lt"/>
              </a:rPr>
              <a:t> en función del punto de ebullición, cuando la temperatura es constante se obtiene la fracción denominada </a:t>
            </a:r>
            <a:r>
              <a:rPr lang="es-MX" sz="2400" b="1" dirty="0">
                <a:solidFill>
                  <a:srgbClr val="002060"/>
                </a:solidFill>
                <a:latin typeface="+mj-lt"/>
              </a:rPr>
              <a:t>cuerpo</a:t>
            </a:r>
            <a:r>
              <a:rPr lang="es-MX" sz="2400" dirty="0">
                <a:solidFill>
                  <a:srgbClr val="002060"/>
                </a:solidFill>
                <a:latin typeface="+mj-lt"/>
              </a:rPr>
              <a:t>. </a:t>
            </a:r>
          </a:p>
          <a:p>
            <a:pPr marL="457200" indent="-4572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MX" sz="2400" dirty="0">
                <a:solidFill>
                  <a:srgbClr val="002060"/>
                </a:solidFill>
                <a:latin typeface="+mj-lt"/>
              </a:rPr>
              <a:t>El cuerpo es la fracción que le interesa al analista porque está constituida por una sustancia “pura”.</a:t>
            </a:r>
          </a:p>
          <a:p>
            <a:pPr marL="457200" indent="-457200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s-MX" sz="2400" dirty="0">
                <a:solidFill>
                  <a:srgbClr val="002060"/>
                </a:solidFill>
                <a:latin typeface="+mj-lt"/>
              </a:rPr>
              <a:t>Cabe mencionar que la fracción denominada </a:t>
            </a:r>
            <a:r>
              <a:rPr lang="es-MX" sz="2400" b="1" dirty="0">
                <a:solidFill>
                  <a:srgbClr val="002060"/>
                </a:solidFill>
                <a:latin typeface="+mj-lt"/>
              </a:rPr>
              <a:t>cuerpo</a:t>
            </a:r>
            <a:r>
              <a:rPr lang="es-MX" sz="2400" dirty="0">
                <a:solidFill>
                  <a:srgbClr val="002060"/>
                </a:solidFill>
                <a:latin typeface="+mj-lt"/>
              </a:rPr>
              <a:t>, no es del todo “pura”, en ocasiones se forman </a:t>
            </a:r>
            <a:r>
              <a:rPr lang="es-MX" sz="2400" b="1" dirty="0">
                <a:solidFill>
                  <a:srgbClr val="002060"/>
                </a:solidFill>
                <a:latin typeface="+mj-lt"/>
              </a:rPr>
              <a:t>azeótropos</a:t>
            </a:r>
            <a:r>
              <a:rPr lang="es-MX" sz="2400" dirty="0">
                <a:solidFill>
                  <a:srgbClr val="002060"/>
                </a:solidFill>
                <a:latin typeface="+mj-lt"/>
              </a:rPr>
              <a:t>, sin embargo, la destilación simple es un método de laboratorio muy práctico para separar e identificar sustancias líquidas. Mediante la repetición de la destilación de cada cuerpo, se obtiene una sustancia más pura. </a:t>
            </a:r>
            <a:endParaRPr lang="es-MX" sz="1100" dirty="0">
              <a:solidFill>
                <a:srgbClr val="002060"/>
              </a:solidFill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CB262752-B9CF-7EBF-E0DE-36270DDEC5B8}"/>
              </a:ext>
            </a:extLst>
          </p:cNvPr>
          <p:cNvGrpSpPr/>
          <p:nvPr/>
        </p:nvGrpSpPr>
        <p:grpSpPr>
          <a:xfrm>
            <a:off x="6167558" y="2200466"/>
            <a:ext cx="5876424" cy="4294936"/>
            <a:chOff x="6191161" y="1849127"/>
            <a:chExt cx="5876424" cy="4294936"/>
          </a:xfrm>
        </p:grpSpPr>
        <p:graphicFrame>
          <p:nvGraphicFramePr>
            <p:cNvPr id="50" name="Gráfico 49">
              <a:extLst>
                <a:ext uri="{FF2B5EF4-FFF2-40B4-BE49-F238E27FC236}">
                  <a16:creationId xmlns:a16="http://schemas.microsoft.com/office/drawing/2014/main" id="{4B2581F3-2B4E-467F-B0F0-957D6013689C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521445986"/>
                </p:ext>
              </p:extLst>
            </p:nvPr>
          </p:nvGraphicFramePr>
          <p:xfrm>
            <a:off x="6191161" y="1850974"/>
            <a:ext cx="5876424" cy="429308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0"/>
            </a:graphicData>
          </a:graphic>
        </p:graphicFrame>
        <p:sp>
          <p:nvSpPr>
            <p:cNvPr id="51" name="CuadroTexto 50">
              <a:extLst>
                <a:ext uri="{FF2B5EF4-FFF2-40B4-BE49-F238E27FC236}">
                  <a16:creationId xmlns:a16="http://schemas.microsoft.com/office/drawing/2014/main" id="{3EEC831F-8596-A1A0-09E2-763A69EABFD8}"/>
                </a:ext>
              </a:extLst>
            </p:cNvPr>
            <p:cNvSpPr txBox="1"/>
            <p:nvPr/>
          </p:nvSpPr>
          <p:spPr>
            <a:xfrm rot="17969561">
              <a:off x="6624170" y="3312468"/>
              <a:ext cx="1368152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MX" sz="2400" dirty="0">
                  <a:solidFill>
                    <a:srgbClr val="FF9900"/>
                  </a:solidFill>
                  <a:latin typeface="+mj-lt"/>
                </a:rPr>
                <a:t>Cabeza1</a:t>
              </a:r>
            </a:p>
          </p:txBody>
        </p:sp>
        <p:sp>
          <p:nvSpPr>
            <p:cNvPr id="52" name="CuadroTexto 51">
              <a:extLst>
                <a:ext uri="{FF2B5EF4-FFF2-40B4-BE49-F238E27FC236}">
                  <a16:creationId xmlns:a16="http://schemas.microsoft.com/office/drawing/2014/main" id="{61CB0A3D-0F53-4484-57F9-A31918EDB9B1}"/>
                </a:ext>
              </a:extLst>
            </p:cNvPr>
            <p:cNvSpPr txBox="1"/>
            <p:nvPr/>
          </p:nvSpPr>
          <p:spPr>
            <a:xfrm>
              <a:off x="7980874" y="2397046"/>
              <a:ext cx="1368152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MX" sz="2400" dirty="0">
                  <a:solidFill>
                    <a:srgbClr val="FF9900"/>
                  </a:solidFill>
                  <a:latin typeface="+mj-lt"/>
                </a:rPr>
                <a:t>Cuerpo1</a:t>
              </a:r>
            </a:p>
          </p:txBody>
        </p:sp>
        <p:sp>
          <p:nvSpPr>
            <p:cNvPr id="54" name="CuadroTexto 53">
              <a:extLst>
                <a:ext uri="{FF2B5EF4-FFF2-40B4-BE49-F238E27FC236}">
                  <a16:creationId xmlns:a16="http://schemas.microsoft.com/office/drawing/2014/main" id="{F5C6FC2E-E832-C93B-E4F7-9117149022A1}"/>
                </a:ext>
              </a:extLst>
            </p:cNvPr>
            <p:cNvSpPr txBox="1"/>
            <p:nvPr/>
          </p:nvSpPr>
          <p:spPr>
            <a:xfrm rot="18043913">
              <a:off x="9116315" y="2185240"/>
              <a:ext cx="876434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MX" sz="2400" dirty="0">
                  <a:solidFill>
                    <a:srgbClr val="FF9900"/>
                  </a:solidFill>
                  <a:latin typeface="+mj-lt"/>
                </a:rPr>
                <a:t>Cola1</a:t>
              </a:r>
            </a:p>
          </p:txBody>
        </p:sp>
        <p:sp>
          <p:nvSpPr>
            <p:cNvPr id="56" name="CuadroTexto 55">
              <a:extLst>
                <a:ext uri="{FF2B5EF4-FFF2-40B4-BE49-F238E27FC236}">
                  <a16:creationId xmlns:a16="http://schemas.microsoft.com/office/drawing/2014/main" id="{A6C7F1A8-8829-E9D0-4167-DD88C910CCC1}"/>
                </a:ext>
              </a:extLst>
            </p:cNvPr>
            <p:cNvSpPr txBox="1"/>
            <p:nvPr/>
          </p:nvSpPr>
          <p:spPr>
            <a:xfrm rot="17969561">
              <a:off x="9149443" y="2679879"/>
              <a:ext cx="1368152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MX" sz="2400" dirty="0">
                  <a:solidFill>
                    <a:srgbClr val="C00000"/>
                  </a:solidFill>
                  <a:latin typeface="+mj-lt"/>
                </a:rPr>
                <a:t>Cabeza2</a:t>
              </a:r>
            </a:p>
          </p:txBody>
        </p:sp>
        <p:sp>
          <p:nvSpPr>
            <p:cNvPr id="57" name="CuadroTexto 56">
              <a:extLst>
                <a:ext uri="{FF2B5EF4-FFF2-40B4-BE49-F238E27FC236}">
                  <a16:creationId xmlns:a16="http://schemas.microsoft.com/office/drawing/2014/main" id="{E45B9054-4650-16D3-CCAD-BDF4C48C46B0}"/>
                </a:ext>
              </a:extLst>
            </p:cNvPr>
            <p:cNvSpPr txBox="1"/>
            <p:nvPr/>
          </p:nvSpPr>
          <p:spPr>
            <a:xfrm>
              <a:off x="10021689" y="1849127"/>
              <a:ext cx="1368152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MX" sz="2400" dirty="0">
                  <a:solidFill>
                    <a:srgbClr val="C00000"/>
                  </a:solidFill>
                  <a:latin typeface="+mj-lt"/>
                </a:rPr>
                <a:t>Cuerpo2</a:t>
              </a:r>
            </a:p>
          </p:txBody>
        </p:sp>
      </p:grpSp>
      <p:sp>
        <p:nvSpPr>
          <p:cNvPr id="28" name="2 Marcador de contenido">
            <a:extLst>
              <a:ext uri="{FF2B5EF4-FFF2-40B4-BE49-F238E27FC236}">
                <a16:creationId xmlns:a16="http://schemas.microsoft.com/office/drawing/2014/main" id="{1C082753-4EA4-11E8-F839-201C09145663}"/>
              </a:ext>
            </a:extLst>
          </p:cNvPr>
          <p:cNvSpPr txBox="1">
            <a:spLocks/>
          </p:cNvSpPr>
          <p:nvPr/>
        </p:nvSpPr>
        <p:spPr>
          <a:xfrm>
            <a:off x="6328871" y="1900938"/>
            <a:ext cx="2776899" cy="26805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45720" rIns="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MX" sz="1800" b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Figura 5. Destilación simple </a:t>
            </a:r>
          </a:p>
        </p:txBody>
      </p:sp>
      <p:sp>
        <p:nvSpPr>
          <p:cNvPr id="3" name="Flecha: a la derecha 2">
            <a:hlinkClick r:id="rId4" action="ppaction://hlinksldjump">
              <a:snd r:embed="rId11" name="click.wav"/>
            </a:hlinkClick>
            <a:extLst>
              <a:ext uri="{FF2B5EF4-FFF2-40B4-BE49-F238E27FC236}">
                <a16:creationId xmlns:a16="http://schemas.microsoft.com/office/drawing/2014/main" id="{BD0FA50D-27B8-04A6-6ABA-F57ED77635B5}"/>
              </a:ext>
            </a:extLst>
          </p:cNvPr>
          <p:cNvSpPr/>
          <p:nvPr/>
        </p:nvSpPr>
        <p:spPr>
          <a:xfrm>
            <a:off x="11327596" y="6179234"/>
            <a:ext cx="860400" cy="660564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4" name="Flecha: hacia la izquierda 3">
            <a:hlinkClick r:id="rId12" action="ppaction://hlinksldjump">
              <a:snd r:embed="rId11" name="click.wav"/>
            </a:hlinkClick>
            <a:extLst>
              <a:ext uri="{FF2B5EF4-FFF2-40B4-BE49-F238E27FC236}">
                <a16:creationId xmlns:a16="http://schemas.microsoft.com/office/drawing/2014/main" id="{4E1EF42B-BDB7-16A2-1991-E953D9ECB932}"/>
              </a:ext>
            </a:extLst>
          </p:cNvPr>
          <p:cNvSpPr/>
          <p:nvPr/>
        </p:nvSpPr>
        <p:spPr>
          <a:xfrm>
            <a:off x="10393297" y="6179234"/>
            <a:ext cx="860400" cy="660564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8AA9A503-5393-02CC-04EC-45D0F019F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53353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upo 18">
            <a:extLst>
              <a:ext uri="{FF2B5EF4-FFF2-40B4-BE49-F238E27FC236}">
                <a16:creationId xmlns:a16="http://schemas.microsoft.com/office/drawing/2014/main" id="{E552DD65-BF24-EB47-E275-24DEB561168D}"/>
              </a:ext>
            </a:extLst>
          </p:cNvPr>
          <p:cNvGrpSpPr/>
          <p:nvPr/>
        </p:nvGrpSpPr>
        <p:grpSpPr>
          <a:xfrm>
            <a:off x="-9070" y="0"/>
            <a:ext cx="12201070" cy="1629316"/>
            <a:chOff x="-51418" y="-34272"/>
            <a:chExt cx="12201070" cy="1629316"/>
          </a:xfrm>
        </p:grpSpPr>
        <p:sp>
          <p:nvSpPr>
            <p:cNvPr id="21" name="Rectángulo 20">
              <a:extLst>
                <a:ext uri="{FF2B5EF4-FFF2-40B4-BE49-F238E27FC236}">
                  <a16:creationId xmlns:a16="http://schemas.microsoft.com/office/drawing/2014/main" id="{6D770A97-0577-223C-4237-C594483843CA}"/>
                </a:ext>
              </a:extLst>
            </p:cNvPr>
            <p:cNvSpPr/>
            <p:nvPr/>
          </p:nvSpPr>
          <p:spPr>
            <a:xfrm>
              <a:off x="-42348" y="-34272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2" name="Botón de acción: ir a inicio 21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44D5F0C1-3C55-2DE2-1E77-63688CCE6911}"/>
                </a:ext>
              </a:extLst>
            </p:cNvPr>
            <p:cNvSpPr/>
            <p:nvPr/>
          </p:nvSpPr>
          <p:spPr>
            <a:xfrm>
              <a:off x="10794164" y="91757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3" name="Botón de acción: obtener información 22">
              <a:hlinkClick r:id="" action="ppaction://hlinkshowjump?jump=lastslide" highlightClick="1"/>
              <a:extLst>
                <a:ext uri="{FF2B5EF4-FFF2-40B4-BE49-F238E27FC236}">
                  <a16:creationId xmlns:a16="http://schemas.microsoft.com/office/drawing/2014/main" id="{5B926E2F-D1DA-360A-E950-8776FEA72B44}"/>
                </a:ext>
              </a:extLst>
            </p:cNvPr>
            <p:cNvSpPr/>
            <p:nvPr/>
          </p:nvSpPr>
          <p:spPr>
            <a:xfrm>
              <a:off x="11471908" y="83180"/>
              <a:ext cx="553329" cy="473788"/>
            </a:xfrm>
            <a:prstGeom prst="actionButtonInformation">
              <a:avLst/>
            </a:prstGeom>
            <a:solidFill>
              <a:schemeClr val="tx2">
                <a:lumMod val="20000"/>
                <a:lumOff val="80000"/>
              </a:schemeClr>
            </a:solidFill>
            <a:ln w="0" cap="flat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ctr" rotWithShape="0">
                <a:srgbClr val="000000"/>
              </a:outerShdw>
              <a:softEdge rad="12700"/>
            </a:effectLst>
            <a:scene3d>
              <a:camera prst="orthographicFront"/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4" name="Rectángulo 23">
              <a:extLst>
                <a:ext uri="{FF2B5EF4-FFF2-40B4-BE49-F238E27FC236}">
                  <a16:creationId xmlns:a16="http://schemas.microsoft.com/office/drawing/2014/main" id="{CAE360DC-3ADA-1385-A683-686C056B4184}"/>
                </a:ext>
              </a:extLst>
            </p:cNvPr>
            <p:cNvSpPr/>
            <p:nvPr/>
          </p:nvSpPr>
          <p:spPr>
            <a:xfrm>
              <a:off x="-51418" y="1447940"/>
              <a:ext cx="12201069" cy="147104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25" name="Rectángulo: esquinas superiores cortadas 24">
              <a:hlinkClick r:id="rId3" action="ppaction://hlinksldjump"/>
              <a:extLst>
                <a:ext uri="{FF2B5EF4-FFF2-40B4-BE49-F238E27FC236}">
                  <a16:creationId xmlns:a16="http://schemas.microsoft.com/office/drawing/2014/main" id="{75338A9D-D48D-F1E8-955C-6B8610D30FCA}"/>
                </a:ext>
              </a:extLst>
            </p:cNvPr>
            <p:cNvSpPr/>
            <p:nvPr/>
          </p:nvSpPr>
          <p:spPr>
            <a:xfrm>
              <a:off x="-42350" y="640161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26" name="Rectángulo: esquinas superiores cortadas 25">
              <a:hlinkClick r:id="rId4" action="ppaction://hlinksldjump"/>
              <a:extLst>
                <a:ext uri="{FF2B5EF4-FFF2-40B4-BE49-F238E27FC236}">
                  <a16:creationId xmlns:a16="http://schemas.microsoft.com/office/drawing/2014/main" id="{84CB4937-C7D2-CA05-1DCB-50B6AA1B907E}"/>
                </a:ext>
              </a:extLst>
            </p:cNvPr>
            <p:cNvSpPr/>
            <p:nvPr/>
          </p:nvSpPr>
          <p:spPr>
            <a:xfrm>
              <a:off x="1629745" y="453816"/>
              <a:ext cx="1656000" cy="975600"/>
            </a:xfrm>
            <a:prstGeom prst="snip2SameRect">
              <a:avLst/>
            </a:prstGeom>
            <a:solidFill>
              <a:srgbClr val="00206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27" name="Rectángulo: esquinas superiores cortadas 26">
              <a:hlinkClick r:id="rId5" action="ppaction://hlinksldjump"/>
              <a:extLst>
                <a:ext uri="{FF2B5EF4-FFF2-40B4-BE49-F238E27FC236}">
                  <a16:creationId xmlns:a16="http://schemas.microsoft.com/office/drawing/2014/main" id="{F0B1D094-0D78-5613-89D6-1C4BDCF47508}"/>
                </a:ext>
              </a:extLst>
            </p:cNvPr>
            <p:cNvSpPr/>
            <p:nvPr/>
          </p:nvSpPr>
          <p:spPr>
            <a:xfrm>
              <a:off x="3285795" y="640161"/>
              <a:ext cx="1864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30" name="Rectángulo: esquinas superiores cortadas 29">
              <a:hlinkClick r:id="rId6" action="ppaction://hlinksldjump"/>
              <a:extLst>
                <a:ext uri="{FF2B5EF4-FFF2-40B4-BE49-F238E27FC236}">
                  <a16:creationId xmlns:a16="http://schemas.microsoft.com/office/drawing/2014/main" id="{15C22A60-87D7-79B6-9918-0246258777EE}"/>
                </a:ext>
              </a:extLst>
            </p:cNvPr>
            <p:cNvSpPr/>
            <p:nvPr/>
          </p:nvSpPr>
          <p:spPr>
            <a:xfrm>
              <a:off x="5128450" y="641701"/>
              <a:ext cx="1918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33" name="Rectángulo: esquinas superiores cortadas 32">
              <a:hlinkClick r:id="rId7" action="ppaction://hlinksldjump"/>
              <a:extLst>
                <a:ext uri="{FF2B5EF4-FFF2-40B4-BE49-F238E27FC236}">
                  <a16:creationId xmlns:a16="http://schemas.microsoft.com/office/drawing/2014/main" id="{6A22D97B-E2EA-F84D-6DE7-C887185F0B28}"/>
                </a:ext>
              </a:extLst>
            </p:cNvPr>
            <p:cNvSpPr/>
            <p:nvPr/>
          </p:nvSpPr>
          <p:spPr>
            <a:xfrm>
              <a:off x="7057577" y="640161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34" name="Rectángulo: esquinas superiores cortadas 33">
              <a:hlinkClick r:id="rId8" action="ppaction://hlinksldjump"/>
              <a:extLst>
                <a:ext uri="{FF2B5EF4-FFF2-40B4-BE49-F238E27FC236}">
                  <a16:creationId xmlns:a16="http://schemas.microsoft.com/office/drawing/2014/main" id="{1FD51031-29BE-6225-C239-DD25353054E7}"/>
                </a:ext>
              </a:extLst>
            </p:cNvPr>
            <p:cNvSpPr/>
            <p:nvPr/>
          </p:nvSpPr>
          <p:spPr>
            <a:xfrm>
              <a:off x="10615648" y="640161"/>
              <a:ext cx="15300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de privacidad</a:t>
              </a:r>
            </a:p>
          </p:txBody>
        </p:sp>
        <p:sp>
          <p:nvSpPr>
            <p:cNvPr id="35" name="Rectángulo: esquinas superiores cortadas 34">
              <a:hlinkClick r:id="rId9" action="ppaction://hlinksldjump"/>
              <a:extLst>
                <a:ext uri="{FF2B5EF4-FFF2-40B4-BE49-F238E27FC236}">
                  <a16:creationId xmlns:a16="http://schemas.microsoft.com/office/drawing/2014/main" id="{0504614E-E9D4-F522-7E26-7E3CF5379A73}"/>
                </a:ext>
              </a:extLst>
            </p:cNvPr>
            <p:cNvSpPr/>
            <p:nvPr/>
          </p:nvSpPr>
          <p:spPr>
            <a:xfrm>
              <a:off x="8970660" y="640161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pic>
        <p:nvPicPr>
          <p:cNvPr id="6" name="Marcador de contenido 5" descr="Imagen que contiene interior, silla, tabla, cocina&#10;&#10;Descripción generada automáticamente">
            <a:hlinkClick r:id="rId10" action="ppaction://hlinksldjump"/>
            <a:extLst>
              <a:ext uri="{FF2B5EF4-FFF2-40B4-BE49-F238E27FC236}">
                <a16:creationId xmlns:a16="http://schemas.microsoft.com/office/drawing/2014/main" id="{1BC0BF17-55CE-2EDB-7C6B-584F067CE3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5559" y="1917138"/>
            <a:ext cx="5256760" cy="4479197"/>
          </a:xfr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5F9CA833-BA76-D371-9D28-E44658D87926}"/>
              </a:ext>
            </a:extLst>
          </p:cNvPr>
          <p:cNvSpPr txBox="1"/>
          <p:nvPr/>
        </p:nvSpPr>
        <p:spPr>
          <a:xfrm>
            <a:off x="6660885" y="6396335"/>
            <a:ext cx="480103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2806065" algn="ctr"/>
                <a:tab pos="5612130" algn="r"/>
              </a:tabLst>
            </a:pPr>
            <a:r>
              <a:rPr lang="es-MX" sz="1200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Nota: Adaptado de </a:t>
            </a:r>
            <a:r>
              <a:rPr lang="es-MX" sz="1200" i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Planta de destilación</a:t>
            </a:r>
            <a:r>
              <a:rPr lang="es-MX" sz="1200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, por </a:t>
            </a:r>
            <a:r>
              <a:rPr lang="es-MX" sz="1200" dirty="0" err="1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Hasu</a:t>
            </a:r>
            <a:r>
              <a:rPr lang="es-MX" sz="1200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, H., 2016,</a:t>
            </a:r>
            <a:r>
              <a:rPr lang="es-MX" sz="1200" i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 </a:t>
            </a:r>
            <a:r>
              <a:rPr lang="es-MX" sz="1200" i="1" dirty="0" err="1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Pixabay</a:t>
            </a:r>
            <a:r>
              <a:rPr lang="es-MX" sz="1200" i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 </a:t>
            </a:r>
            <a:r>
              <a:rPr lang="es-MX" sz="1200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(</a:t>
            </a:r>
            <a:r>
              <a:rPr lang="es-MX" sz="1200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  <a:hlinkClick r:id="rId12"/>
              </a:rPr>
              <a:t>https://pixabay.com/es/photos/planta-de-destilacion-1747816/</a:t>
            </a:r>
            <a:r>
              <a:rPr lang="es-MX" sz="1200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). CC </a:t>
            </a:r>
            <a:r>
              <a:rPr lang="es-MX" sz="1200" dirty="0" err="1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by</a:t>
            </a:r>
            <a:r>
              <a:rPr lang="es-MX" sz="1200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  </a:t>
            </a:r>
          </a:p>
        </p:txBody>
      </p:sp>
      <p:sp>
        <p:nvSpPr>
          <p:cNvPr id="28" name="2 Marcador de contenido">
            <a:extLst>
              <a:ext uri="{FF2B5EF4-FFF2-40B4-BE49-F238E27FC236}">
                <a16:creationId xmlns:a16="http://schemas.microsoft.com/office/drawing/2014/main" id="{45BDB975-C27E-2A6D-932C-71A414837C31}"/>
              </a:ext>
            </a:extLst>
          </p:cNvPr>
          <p:cNvSpPr txBox="1">
            <a:spLocks/>
          </p:cNvSpPr>
          <p:nvPr/>
        </p:nvSpPr>
        <p:spPr>
          <a:xfrm>
            <a:off x="6280023" y="1633586"/>
            <a:ext cx="3832191" cy="41100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45720" rIns="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es-MX" sz="1600" b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Figura 6.  </a:t>
            </a:r>
            <a:r>
              <a:rPr lang="es-MX" sz="1600" i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Planta de destilación </a:t>
            </a:r>
          </a:p>
        </p:txBody>
      </p:sp>
      <p:sp>
        <p:nvSpPr>
          <p:cNvPr id="3" name="Marcador de texto 3">
            <a:extLst>
              <a:ext uri="{FF2B5EF4-FFF2-40B4-BE49-F238E27FC236}">
                <a16:creationId xmlns:a16="http://schemas.microsoft.com/office/drawing/2014/main" id="{8FEF0FD0-0437-4F88-986E-5EE0217F2360}"/>
              </a:ext>
            </a:extLst>
          </p:cNvPr>
          <p:cNvSpPr txBox="1">
            <a:spLocks/>
          </p:cNvSpPr>
          <p:nvPr/>
        </p:nvSpPr>
        <p:spPr>
          <a:xfrm>
            <a:off x="559681" y="2733273"/>
            <a:ext cx="5536319" cy="38585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sz="2000" dirty="0">
                <a:solidFill>
                  <a:srgbClr val="002060"/>
                </a:solidFill>
              </a:rPr>
              <a:t>Las limitaciones de la destilación simple permitió desarrollar métodos de destilación más eficientes, tal como la destilación fraccionada, destilación por arrastre de vapor, destilación azeotrópica y la destilación a presión reducida.</a:t>
            </a:r>
          </a:p>
          <a:p>
            <a:pPr algn="r"/>
            <a:r>
              <a:rPr lang="es-MX" sz="2000" dirty="0">
                <a:solidFill>
                  <a:srgbClr val="002060"/>
                </a:solidFill>
              </a:rPr>
              <a:t>La destilación simple se utiliza en los procesos químicos, en la petroquímica, en la industria farmacéutica, en la industria alimentaria y vinícola. </a:t>
            </a:r>
          </a:p>
          <a:p>
            <a:pPr algn="r"/>
            <a:endParaRPr lang="es-MX" sz="2000" dirty="0">
              <a:solidFill>
                <a:srgbClr val="002060"/>
              </a:solidFill>
            </a:endParaRPr>
          </a:p>
          <a:p>
            <a:pPr algn="r"/>
            <a:r>
              <a:rPr lang="es-MX" sz="2000" dirty="0">
                <a:solidFill>
                  <a:srgbClr val="002060"/>
                </a:solidFill>
              </a:rPr>
              <a:t>¡Te invitamos a continuar tu experiencia de aprendizaje! </a:t>
            </a:r>
          </a:p>
        </p:txBody>
      </p:sp>
      <p:sp>
        <p:nvSpPr>
          <p:cNvPr id="7" name="Marcador de texto 6">
            <a:extLst>
              <a:ext uri="{FF2B5EF4-FFF2-40B4-BE49-F238E27FC236}">
                <a16:creationId xmlns:a16="http://schemas.microsoft.com/office/drawing/2014/main" id="{1480C54A-4A01-C834-1615-BB3D540020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9681" y="1935119"/>
            <a:ext cx="3932237" cy="798154"/>
          </a:xfrm>
        </p:spPr>
        <p:txBody>
          <a:bodyPr>
            <a:normAutofit/>
          </a:bodyPr>
          <a:lstStyle/>
          <a:p>
            <a:r>
              <a:rPr lang="es-MX" sz="4400" b="1" dirty="0">
                <a:solidFill>
                  <a:srgbClr val="002060"/>
                </a:solidFill>
              </a:rPr>
              <a:t>Aplicaciones</a:t>
            </a:r>
            <a:endParaRPr lang="es-MX" sz="4400" dirty="0"/>
          </a:p>
        </p:txBody>
      </p:sp>
      <p:sp>
        <p:nvSpPr>
          <p:cNvPr id="2" name="Flecha: hacia la izquierda 1">
            <a:hlinkClick r:id="rId10" action="ppaction://hlinksldjump">
              <a:snd r:embed="rId13" name="click.wav"/>
            </a:hlinkClick>
            <a:extLst>
              <a:ext uri="{FF2B5EF4-FFF2-40B4-BE49-F238E27FC236}">
                <a16:creationId xmlns:a16="http://schemas.microsoft.com/office/drawing/2014/main" id="{5AFC7B71-0B60-53D9-4FB9-FB99F045BFF4}"/>
              </a:ext>
            </a:extLst>
          </p:cNvPr>
          <p:cNvSpPr/>
          <p:nvPr/>
        </p:nvSpPr>
        <p:spPr>
          <a:xfrm>
            <a:off x="132952" y="6166825"/>
            <a:ext cx="860400" cy="660564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Inicio</a:t>
            </a:r>
          </a:p>
        </p:txBody>
      </p:sp>
      <p:sp>
        <p:nvSpPr>
          <p:cNvPr id="4" name="Flecha: a la derecha 3">
            <a:hlinkClick r:id="rId5" action="ppaction://hlinksldjump">
              <a:snd r:embed="rId13" name="click.wav"/>
            </a:hlinkClick>
            <a:extLst>
              <a:ext uri="{FF2B5EF4-FFF2-40B4-BE49-F238E27FC236}">
                <a16:creationId xmlns:a16="http://schemas.microsoft.com/office/drawing/2014/main" id="{21C49C6F-0DE6-52B2-BA6A-7D4255A42B0D}"/>
              </a:ext>
            </a:extLst>
          </p:cNvPr>
          <p:cNvSpPr/>
          <p:nvPr/>
        </p:nvSpPr>
        <p:spPr>
          <a:xfrm>
            <a:off x="1128037" y="6178510"/>
            <a:ext cx="860400" cy="660564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471CCAB-C6CC-488E-4AFC-99C6FC1757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2209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upo 17">
            <a:extLst>
              <a:ext uri="{FF2B5EF4-FFF2-40B4-BE49-F238E27FC236}">
                <a16:creationId xmlns:a16="http://schemas.microsoft.com/office/drawing/2014/main" id="{7C775A4B-8374-5705-CD5D-EBCFEA12E688}"/>
              </a:ext>
            </a:extLst>
          </p:cNvPr>
          <p:cNvGrpSpPr/>
          <p:nvPr/>
        </p:nvGrpSpPr>
        <p:grpSpPr>
          <a:xfrm>
            <a:off x="540573" y="2052362"/>
            <a:ext cx="5503890" cy="4047391"/>
            <a:chOff x="540573" y="2052362"/>
            <a:chExt cx="5503890" cy="4047391"/>
          </a:xfrm>
        </p:grpSpPr>
        <p:pic>
          <p:nvPicPr>
            <p:cNvPr id="19" name="Imagen 18" descr="Interfaz de usuario gráfica&#10;&#10;Descripción generada automáticamente con confianza baja">
              <a:extLst>
                <a:ext uri="{FF2B5EF4-FFF2-40B4-BE49-F238E27FC236}">
                  <a16:creationId xmlns:a16="http://schemas.microsoft.com/office/drawing/2014/main" id="{CCC77F38-9457-F74C-B355-82C9412A756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PlasticWrap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573" y="2840418"/>
              <a:ext cx="5503890" cy="3259335"/>
            </a:xfrm>
            <a:prstGeom prst="rect">
              <a:avLst/>
            </a:prstGeom>
          </p:spPr>
        </p:pic>
        <p:pic>
          <p:nvPicPr>
            <p:cNvPr id="20" name="Imagen 19" descr="Interfaz de usuario gráfica&#10;&#10;Descripción generada automáticamente con confianza baja">
              <a:extLst>
                <a:ext uri="{FF2B5EF4-FFF2-40B4-BE49-F238E27FC236}">
                  <a16:creationId xmlns:a16="http://schemas.microsoft.com/office/drawing/2014/main" id="{38AD99EB-C180-2628-9DE3-3F277FB0DF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PlasticWrap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7627" y="2052362"/>
              <a:ext cx="1162505" cy="688421"/>
            </a:xfrm>
            <a:prstGeom prst="rect">
              <a:avLst/>
            </a:prstGeom>
          </p:spPr>
        </p:pic>
        <p:pic>
          <p:nvPicPr>
            <p:cNvPr id="21" name="Imagen 20" descr="Interfaz de usuario gráfica&#10;&#10;Descripción generada automáticamente con confianza baja">
              <a:extLst>
                <a:ext uri="{FF2B5EF4-FFF2-40B4-BE49-F238E27FC236}">
                  <a16:creationId xmlns:a16="http://schemas.microsoft.com/office/drawing/2014/main" id="{49A2FA31-2C71-35EB-DC0F-55514745208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PlasticWrap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02808" y="2262111"/>
              <a:ext cx="800503" cy="474048"/>
            </a:xfrm>
            <a:prstGeom prst="rect">
              <a:avLst/>
            </a:prstGeom>
          </p:spPr>
        </p:pic>
        <p:pic>
          <p:nvPicPr>
            <p:cNvPr id="22" name="Imagen 21" descr="Interfaz de usuario gráfica&#10;&#10;Descripción generada automáticamente con confianza baja">
              <a:extLst>
                <a:ext uri="{FF2B5EF4-FFF2-40B4-BE49-F238E27FC236}">
                  <a16:creationId xmlns:a16="http://schemas.microsoft.com/office/drawing/2014/main" id="{DE5A14B4-08DE-5A82-5FF5-19C02D3060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PlasticWrap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4116" y="2389181"/>
              <a:ext cx="585924" cy="346977"/>
            </a:xfrm>
            <a:prstGeom prst="rect">
              <a:avLst/>
            </a:prstGeom>
          </p:spPr>
        </p:pic>
        <p:pic>
          <p:nvPicPr>
            <p:cNvPr id="23" name="Imagen 22" descr="Interfaz de usuario gráfica&#10;&#10;Descripción generada automáticamente con confianza baja">
              <a:extLst>
                <a:ext uri="{FF2B5EF4-FFF2-40B4-BE49-F238E27FC236}">
                  <a16:creationId xmlns:a16="http://schemas.microsoft.com/office/drawing/2014/main" id="{88F91789-5FFC-F33D-FBB5-3A556CE0B0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PlasticWrap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0006" y="2462506"/>
              <a:ext cx="462103" cy="273652"/>
            </a:xfrm>
            <a:prstGeom prst="rect">
              <a:avLst/>
            </a:prstGeom>
          </p:spPr>
        </p:pic>
        <p:pic>
          <p:nvPicPr>
            <p:cNvPr id="24" name="Imagen 23" descr="Interfaz de usuario gráfica&#10;&#10;Descripción generada automáticamente con confianza baja">
              <a:extLst>
                <a:ext uri="{FF2B5EF4-FFF2-40B4-BE49-F238E27FC236}">
                  <a16:creationId xmlns:a16="http://schemas.microsoft.com/office/drawing/2014/main" id="{50943405-7970-00AB-95C0-CDB3A3F388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PlasticWrap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4795" y="2536444"/>
              <a:ext cx="372775" cy="220753"/>
            </a:xfrm>
            <a:prstGeom prst="rect">
              <a:avLst/>
            </a:prstGeom>
          </p:spPr>
        </p:pic>
        <p:pic>
          <p:nvPicPr>
            <p:cNvPr id="25" name="Imagen 24" descr="Interfaz de usuario gráfica&#10;&#10;Descripción generada automáticamente con confianza baja">
              <a:extLst>
                <a:ext uri="{FF2B5EF4-FFF2-40B4-BE49-F238E27FC236}">
                  <a16:creationId xmlns:a16="http://schemas.microsoft.com/office/drawing/2014/main" id="{A68297C3-D868-4FBE-FE3A-A463DCF132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PlasticWrap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27781" y="2562669"/>
              <a:ext cx="333414" cy="197444"/>
            </a:xfrm>
            <a:prstGeom prst="rect">
              <a:avLst/>
            </a:prstGeom>
          </p:spPr>
        </p:pic>
        <p:pic>
          <p:nvPicPr>
            <p:cNvPr id="26" name="Imagen 25" descr="Interfaz de usuario gráfica&#10;&#10;Descripción generada automáticamente con confianza baja">
              <a:extLst>
                <a:ext uri="{FF2B5EF4-FFF2-40B4-BE49-F238E27FC236}">
                  <a16:creationId xmlns:a16="http://schemas.microsoft.com/office/drawing/2014/main" id="{8DCBE3E6-4E64-9E56-55ED-E444C27E4FD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PlasticWrap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9415" y="2559753"/>
              <a:ext cx="333414" cy="197444"/>
            </a:xfrm>
            <a:prstGeom prst="rect">
              <a:avLst/>
            </a:prstGeom>
          </p:spPr>
        </p:pic>
        <p:pic>
          <p:nvPicPr>
            <p:cNvPr id="27" name="Imagen 26" descr="Interfaz de usuario gráfica&#10;&#10;Descripción generada automáticamente con confianza baja">
              <a:extLst>
                <a:ext uri="{FF2B5EF4-FFF2-40B4-BE49-F238E27FC236}">
                  <a16:creationId xmlns:a16="http://schemas.microsoft.com/office/drawing/2014/main" id="{BFA88DC0-A658-EAD9-5730-019F4C30BF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PlasticWrap/>
                      </a14:imgEffect>
                      <a14:imgEffect>
                        <a14:colorTemperature colorTemp="7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0991" y="2559753"/>
              <a:ext cx="333414" cy="197444"/>
            </a:xfrm>
            <a:prstGeom prst="rect">
              <a:avLst/>
            </a:prstGeom>
          </p:spPr>
        </p:pic>
      </p:grpSp>
      <p:grpSp>
        <p:nvGrpSpPr>
          <p:cNvPr id="30" name="Grupo 29">
            <a:extLst>
              <a:ext uri="{FF2B5EF4-FFF2-40B4-BE49-F238E27FC236}">
                <a16:creationId xmlns:a16="http://schemas.microsoft.com/office/drawing/2014/main" id="{CB0722DA-37DB-320B-EDDD-88D626E989C5}"/>
              </a:ext>
            </a:extLst>
          </p:cNvPr>
          <p:cNvGrpSpPr/>
          <p:nvPr/>
        </p:nvGrpSpPr>
        <p:grpSpPr>
          <a:xfrm>
            <a:off x="6174440" y="1922684"/>
            <a:ext cx="6170221" cy="4553567"/>
            <a:chOff x="6180725" y="1874698"/>
            <a:chExt cx="6170221" cy="4553567"/>
          </a:xfrm>
        </p:grpSpPr>
        <p:sp>
          <p:nvSpPr>
            <p:cNvPr id="33" name="CuadroTexto 32">
              <a:extLst>
                <a:ext uri="{FF2B5EF4-FFF2-40B4-BE49-F238E27FC236}">
                  <a16:creationId xmlns:a16="http://schemas.microsoft.com/office/drawing/2014/main" id="{12A6A755-E82D-6AF8-DEE0-547157E0CDF3}"/>
                </a:ext>
              </a:extLst>
            </p:cNvPr>
            <p:cNvSpPr txBox="1"/>
            <p:nvPr/>
          </p:nvSpPr>
          <p:spPr>
            <a:xfrm>
              <a:off x="6914808" y="2969010"/>
              <a:ext cx="5150147" cy="280076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MX" sz="8800" b="1" dirty="0">
                  <a:solidFill>
                    <a:srgbClr val="002060"/>
                  </a:solidFill>
                  <a:latin typeface="+mj-lt"/>
                </a:rPr>
                <a:t>Destilación simple</a:t>
              </a:r>
              <a:r>
                <a:rPr lang="es-MX" sz="6000" b="1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34" name="CuadroTexto 33">
              <a:extLst>
                <a:ext uri="{FF2B5EF4-FFF2-40B4-BE49-F238E27FC236}">
                  <a16:creationId xmlns:a16="http://schemas.microsoft.com/office/drawing/2014/main" id="{DE9EB22B-2AB5-3F4A-D9B8-8FCD2E42C233}"/>
                </a:ext>
              </a:extLst>
            </p:cNvPr>
            <p:cNvSpPr txBox="1"/>
            <p:nvPr/>
          </p:nvSpPr>
          <p:spPr>
            <a:xfrm>
              <a:off x="6426520" y="5548684"/>
              <a:ext cx="5150147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MX" sz="3600" b="1" dirty="0">
                  <a:solidFill>
                    <a:srgbClr val="002060"/>
                  </a:solidFill>
                  <a:latin typeface="+mj-lt"/>
                </a:rPr>
                <a:t>Equipo de laboratorio</a:t>
              </a:r>
              <a:endParaRPr lang="es-MX" sz="2000" b="1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35" name="CuadroTexto 34">
              <a:extLst>
                <a:ext uri="{FF2B5EF4-FFF2-40B4-BE49-F238E27FC236}">
                  <a16:creationId xmlns:a16="http://schemas.microsoft.com/office/drawing/2014/main" id="{F79809EC-40F6-479E-5831-6B002138664D}"/>
                </a:ext>
              </a:extLst>
            </p:cNvPr>
            <p:cNvSpPr txBox="1"/>
            <p:nvPr/>
          </p:nvSpPr>
          <p:spPr>
            <a:xfrm rot="16200000">
              <a:off x="4602294" y="3785086"/>
              <a:ext cx="4467107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MX" sz="3600" b="1" dirty="0">
                  <a:solidFill>
                    <a:srgbClr val="002060"/>
                  </a:solidFill>
                  <a:latin typeface="+mj-lt"/>
                </a:rPr>
                <a:t>Equipo de laboratorio</a:t>
              </a:r>
              <a:endParaRPr lang="es-MX" sz="2000" b="1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37" name="CuadroTexto 36">
              <a:extLst>
                <a:ext uri="{FF2B5EF4-FFF2-40B4-BE49-F238E27FC236}">
                  <a16:creationId xmlns:a16="http://schemas.microsoft.com/office/drawing/2014/main" id="{0C1ED967-9A0D-A53C-0B07-F084210B7F63}"/>
                </a:ext>
              </a:extLst>
            </p:cNvPr>
            <p:cNvSpPr txBox="1"/>
            <p:nvPr/>
          </p:nvSpPr>
          <p:spPr>
            <a:xfrm>
              <a:off x="8768752" y="2792907"/>
              <a:ext cx="3582194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MX" sz="2800" b="1" dirty="0">
                  <a:solidFill>
                    <a:srgbClr val="002060"/>
                  </a:solidFill>
                  <a:latin typeface="+mj-lt"/>
                </a:rPr>
                <a:t>Equipo de laboratorio</a:t>
              </a:r>
              <a:endParaRPr lang="es-MX" sz="1600" b="1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38" name="CuadroTexto 37">
              <a:extLst>
                <a:ext uri="{FF2B5EF4-FFF2-40B4-BE49-F238E27FC236}">
                  <a16:creationId xmlns:a16="http://schemas.microsoft.com/office/drawing/2014/main" id="{EDC8D7CA-B52F-B67F-6519-724435F3F28D}"/>
                </a:ext>
              </a:extLst>
            </p:cNvPr>
            <p:cNvSpPr txBox="1"/>
            <p:nvPr/>
          </p:nvSpPr>
          <p:spPr>
            <a:xfrm>
              <a:off x="6180725" y="2463768"/>
              <a:ext cx="5150147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MX" sz="2400" b="1" dirty="0">
                  <a:solidFill>
                    <a:srgbClr val="002060"/>
                  </a:solidFill>
                  <a:latin typeface="+mj-lt"/>
                </a:rPr>
                <a:t>Equipo de laboratorio</a:t>
              </a:r>
              <a:endParaRPr lang="es-MX" sz="1400" b="1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39" name="CuadroTexto 38">
              <a:extLst>
                <a:ext uri="{FF2B5EF4-FFF2-40B4-BE49-F238E27FC236}">
                  <a16:creationId xmlns:a16="http://schemas.microsoft.com/office/drawing/2014/main" id="{793CEAD2-6E18-6FAE-B1F8-24BAF6E29E33}"/>
                </a:ext>
              </a:extLst>
            </p:cNvPr>
            <p:cNvSpPr txBox="1"/>
            <p:nvPr/>
          </p:nvSpPr>
          <p:spPr>
            <a:xfrm rot="16200000">
              <a:off x="9808993" y="4982987"/>
              <a:ext cx="2490446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s-MX" sz="2000" b="1" dirty="0">
                  <a:solidFill>
                    <a:srgbClr val="002060"/>
                  </a:solidFill>
                  <a:latin typeface="+mj-lt"/>
                </a:rPr>
                <a:t>Equipo de laboratorio</a:t>
              </a:r>
              <a:endParaRPr lang="es-MX" sz="1200" b="1" dirty="0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36" name="CuadroTexto 35">
            <a:extLst>
              <a:ext uri="{FF2B5EF4-FFF2-40B4-BE49-F238E27FC236}">
                <a16:creationId xmlns:a16="http://schemas.microsoft.com/office/drawing/2014/main" id="{5F9F8A5B-E627-6119-6BE2-3CF905335996}"/>
              </a:ext>
            </a:extLst>
          </p:cNvPr>
          <p:cNvSpPr txBox="1"/>
          <p:nvPr/>
        </p:nvSpPr>
        <p:spPr>
          <a:xfrm>
            <a:off x="-2" y="6485574"/>
            <a:ext cx="57565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2806065" algn="ctr"/>
                <a:tab pos="5612130" algn="r"/>
              </a:tabLst>
            </a:pPr>
            <a:r>
              <a:rPr lang="es-MX" sz="8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Nota: Adaptado </a:t>
            </a:r>
            <a:r>
              <a:rPr lang="es-MX" sz="800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de </a:t>
            </a:r>
            <a:r>
              <a:rPr lang="es-MX" sz="800" i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Química Destilación Experimentar Ciencia</a:t>
            </a:r>
            <a:r>
              <a:rPr lang="es-MX" sz="8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, por </a:t>
            </a:r>
            <a:r>
              <a:rPr lang="es-MX" sz="800" b="1" dirty="0" err="1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OpenClipart-Vectors</a:t>
            </a:r>
            <a:r>
              <a:rPr lang="es-MX" sz="8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, 2013, </a:t>
            </a:r>
            <a:r>
              <a:rPr lang="es-MX" sz="800" b="1" dirty="0" err="1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Pixabay</a:t>
            </a:r>
            <a:r>
              <a:rPr lang="es-MX" sz="8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 (https://pixabay.com/es/vectors/qu%c3%admica-destilaci%c3%b3n-experimentar-161575/). CC </a:t>
            </a:r>
            <a:r>
              <a:rPr lang="es-MX" sz="800" b="1" dirty="0" err="1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by</a:t>
            </a:r>
            <a:r>
              <a:rPr lang="es-MX" sz="8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   </a:t>
            </a:r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id="{EF0A851A-780F-BD42-33F3-6D4634C304A0}"/>
              </a:ext>
            </a:extLst>
          </p:cNvPr>
          <p:cNvGrpSpPr/>
          <p:nvPr/>
        </p:nvGrpSpPr>
        <p:grpSpPr>
          <a:xfrm>
            <a:off x="-9069" y="15420"/>
            <a:ext cx="12201069" cy="1672838"/>
            <a:chOff x="-51417" y="-34272"/>
            <a:chExt cx="12201069" cy="1672838"/>
          </a:xfrm>
        </p:grpSpPr>
        <p:sp>
          <p:nvSpPr>
            <p:cNvPr id="29" name="Rectángulo 28">
              <a:extLst>
                <a:ext uri="{FF2B5EF4-FFF2-40B4-BE49-F238E27FC236}">
                  <a16:creationId xmlns:a16="http://schemas.microsoft.com/office/drawing/2014/main" id="{79E49DB0-748B-A957-BF7C-7010651B3AD9}"/>
                </a:ext>
              </a:extLst>
            </p:cNvPr>
            <p:cNvSpPr/>
            <p:nvPr/>
          </p:nvSpPr>
          <p:spPr>
            <a:xfrm>
              <a:off x="-42348" y="-34272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40" name="Botón de acción: ir a inicio 39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DD968ADA-9BDA-2147-31BB-C4035DCDABB5}"/>
                </a:ext>
              </a:extLst>
            </p:cNvPr>
            <p:cNvSpPr/>
            <p:nvPr/>
          </p:nvSpPr>
          <p:spPr>
            <a:xfrm>
              <a:off x="10794164" y="91757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41" name="Botón de acción: obtener información 40">
              <a:hlinkClick r:id="" action="ppaction://hlinkshowjump?jump=lastslide" highlightClick="1"/>
              <a:extLst>
                <a:ext uri="{FF2B5EF4-FFF2-40B4-BE49-F238E27FC236}">
                  <a16:creationId xmlns:a16="http://schemas.microsoft.com/office/drawing/2014/main" id="{06E69DE8-6105-2196-8B3F-A0E465F808F8}"/>
                </a:ext>
              </a:extLst>
            </p:cNvPr>
            <p:cNvSpPr/>
            <p:nvPr/>
          </p:nvSpPr>
          <p:spPr>
            <a:xfrm>
              <a:off x="11471908" y="83180"/>
              <a:ext cx="553329" cy="473788"/>
            </a:xfrm>
            <a:prstGeom prst="actionButtonInformation">
              <a:avLst/>
            </a:prstGeom>
            <a:solidFill>
              <a:schemeClr val="tx2">
                <a:lumMod val="20000"/>
                <a:lumOff val="80000"/>
              </a:schemeClr>
            </a:solidFill>
            <a:ln w="0" cap="flat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ctr" rotWithShape="0">
                <a:srgbClr val="000000"/>
              </a:outerShdw>
              <a:softEdge rad="12700"/>
            </a:effectLst>
            <a:scene3d>
              <a:camera prst="orthographicFront"/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43" name="Rectángulo: esquinas superiores cortadas 42">
              <a:hlinkClick r:id="rId5" action="ppaction://hlinksldjump"/>
              <a:extLst>
                <a:ext uri="{FF2B5EF4-FFF2-40B4-BE49-F238E27FC236}">
                  <a16:creationId xmlns:a16="http://schemas.microsoft.com/office/drawing/2014/main" id="{7DD6B6DB-363E-FF07-922D-A44601C8823E}"/>
                </a:ext>
              </a:extLst>
            </p:cNvPr>
            <p:cNvSpPr/>
            <p:nvPr/>
          </p:nvSpPr>
          <p:spPr>
            <a:xfrm>
              <a:off x="-42348" y="682492"/>
              <a:ext cx="1674000" cy="78840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44" name="Rectángulo: esquinas superiores cortadas 43">
              <a:hlinkClick r:id="rId6" action="ppaction://hlinksldjump"/>
              <a:extLst>
                <a:ext uri="{FF2B5EF4-FFF2-40B4-BE49-F238E27FC236}">
                  <a16:creationId xmlns:a16="http://schemas.microsoft.com/office/drawing/2014/main" id="{51AF4B76-8642-197A-6A56-123E0286ED2D}"/>
                </a:ext>
              </a:extLst>
            </p:cNvPr>
            <p:cNvSpPr/>
            <p:nvPr/>
          </p:nvSpPr>
          <p:spPr>
            <a:xfrm>
              <a:off x="3286731" y="497261"/>
              <a:ext cx="1864800" cy="975600"/>
            </a:xfrm>
            <a:prstGeom prst="snip2SameRect">
              <a:avLst/>
            </a:prstGeom>
            <a:solidFill>
              <a:srgbClr val="7030A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45" name="Rectángulo: esquinas superiores cortadas 44">
              <a:hlinkClick r:id="rId7" action="ppaction://hlinksldjump"/>
              <a:extLst>
                <a:ext uri="{FF2B5EF4-FFF2-40B4-BE49-F238E27FC236}">
                  <a16:creationId xmlns:a16="http://schemas.microsoft.com/office/drawing/2014/main" id="{A2BD87E2-56EE-CECF-9D51-EB41A5C311E5}"/>
                </a:ext>
              </a:extLst>
            </p:cNvPr>
            <p:cNvSpPr/>
            <p:nvPr/>
          </p:nvSpPr>
          <p:spPr>
            <a:xfrm>
              <a:off x="5151531" y="675166"/>
              <a:ext cx="1918051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46" name="Rectángulo: esquinas superiores cortadas 45">
              <a:hlinkClick r:id="rId8" action="ppaction://hlinksldjump"/>
              <a:extLst>
                <a:ext uri="{FF2B5EF4-FFF2-40B4-BE49-F238E27FC236}">
                  <a16:creationId xmlns:a16="http://schemas.microsoft.com/office/drawing/2014/main" id="{D6D60212-DD78-935C-414C-0E4787E4A187}"/>
                </a:ext>
              </a:extLst>
            </p:cNvPr>
            <p:cNvSpPr/>
            <p:nvPr/>
          </p:nvSpPr>
          <p:spPr>
            <a:xfrm>
              <a:off x="7069582" y="675437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53" name="Rectángulo: esquinas superiores cortadas 52">
              <a:hlinkClick r:id="rId9" action="ppaction://hlinksldjump"/>
              <a:extLst>
                <a:ext uri="{FF2B5EF4-FFF2-40B4-BE49-F238E27FC236}">
                  <a16:creationId xmlns:a16="http://schemas.microsoft.com/office/drawing/2014/main" id="{07C4F5D5-67FD-0CFE-5E7F-7233DDF4AC61}"/>
                </a:ext>
              </a:extLst>
            </p:cNvPr>
            <p:cNvSpPr/>
            <p:nvPr/>
          </p:nvSpPr>
          <p:spPr>
            <a:xfrm>
              <a:off x="10618391" y="672868"/>
              <a:ext cx="1531261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de privacidad</a:t>
              </a:r>
            </a:p>
          </p:txBody>
        </p:sp>
        <p:sp>
          <p:nvSpPr>
            <p:cNvPr id="54" name="Rectángulo: esquinas superiores cortadas 53">
              <a:hlinkClick r:id="rId10" action="ppaction://hlinksldjump"/>
              <a:extLst>
                <a:ext uri="{FF2B5EF4-FFF2-40B4-BE49-F238E27FC236}">
                  <a16:creationId xmlns:a16="http://schemas.microsoft.com/office/drawing/2014/main" id="{E32DDC6C-75B8-3869-630F-CDA75DED0D18}"/>
                </a:ext>
              </a:extLst>
            </p:cNvPr>
            <p:cNvSpPr/>
            <p:nvPr/>
          </p:nvSpPr>
          <p:spPr>
            <a:xfrm>
              <a:off x="8987633" y="672868"/>
              <a:ext cx="16416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  <p:sp>
          <p:nvSpPr>
            <p:cNvPr id="42" name="Rectángulo 41">
              <a:extLst>
                <a:ext uri="{FF2B5EF4-FFF2-40B4-BE49-F238E27FC236}">
                  <a16:creationId xmlns:a16="http://schemas.microsoft.com/office/drawing/2014/main" id="{56E48DF5-C7D2-4EAC-8CE7-21516225B87D}"/>
                </a:ext>
              </a:extLst>
            </p:cNvPr>
            <p:cNvSpPr/>
            <p:nvPr/>
          </p:nvSpPr>
          <p:spPr>
            <a:xfrm>
              <a:off x="-51417" y="1477016"/>
              <a:ext cx="12192000" cy="161550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</p:grpSp>
      <p:sp>
        <p:nvSpPr>
          <p:cNvPr id="55" name="Rectángulo: esquinas superiores cortadas 54">
            <a:hlinkClick r:id="rId11" action="ppaction://hlinksldjump"/>
            <a:extLst>
              <a:ext uri="{FF2B5EF4-FFF2-40B4-BE49-F238E27FC236}">
                <a16:creationId xmlns:a16="http://schemas.microsoft.com/office/drawing/2014/main" id="{69F88BED-CE1C-98A8-37E7-D0DD53EFDE60}"/>
              </a:ext>
            </a:extLst>
          </p:cNvPr>
          <p:cNvSpPr/>
          <p:nvPr/>
        </p:nvSpPr>
        <p:spPr>
          <a:xfrm>
            <a:off x="1672864" y="722560"/>
            <a:ext cx="1656000" cy="788630"/>
          </a:xfrm>
          <a:prstGeom prst="snip2SameRect">
            <a:avLst/>
          </a:prstGeom>
          <a:solidFill>
            <a:srgbClr val="8886B0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  <a:softEdge rad="12700"/>
          </a:effectLst>
          <a:scene3d>
            <a:camera prst="orthographicFront"/>
            <a:lightRig rig="threePt" dir="t"/>
          </a:scene3d>
          <a:sp3d>
            <a:bevelT w="152400" h="50800" prst="softRound"/>
            <a:bevelB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Introducción</a:t>
            </a:r>
          </a:p>
        </p:txBody>
      </p:sp>
      <p:sp>
        <p:nvSpPr>
          <p:cNvPr id="5" name="Flecha: hacia la izquierda 4">
            <a:hlinkClick r:id="rId12" action="ppaction://hlinksldjump">
              <a:snd r:embed="rId13" name="click.wav"/>
            </a:hlinkClick>
            <a:extLst>
              <a:ext uri="{FF2B5EF4-FFF2-40B4-BE49-F238E27FC236}">
                <a16:creationId xmlns:a16="http://schemas.microsoft.com/office/drawing/2014/main" id="{EF6D53D4-2AEA-D134-C36A-44FD554DCA34}"/>
              </a:ext>
            </a:extLst>
          </p:cNvPr>
          <p:cNvSpPr/>
          <p:nvPr/>
        </p:nvSpPr>
        <p:spPr>
          <a:xfrm>
            <a:off x="10125631" y="6182016"/>
            <a:ext cx="860400" cy="660564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Inicio</a:t>
            </a:r>
          </a:p>
        </p:txBody>
      </p:sp>
      <p:sp>
        <p:nvSpPr>
          <p:cNvPr id="6" name="Flecha: a la derecha 5">
            <a:hlinkClick r:id="rId14" action="ppaction://hlinksldjump">
              <a:snd r:embed="rId13" name="click.wav"/>
            </a:hlinkClick>
            <a:extLst>
              <a:ext uri="{FF2B5EF4-FFF2-40B4-BE49-F238E27FC236}">
                <a16:creationId xmlns:a16="http://schemas.microsoft.com/office/drawing/2014/main" id="{F0A36F3B-ABE6-58AF-E203-3FBE35F9BE01}"/>
              </a:ext>
            </a:extLst>
          </p:cNvPr>
          <p:cNvSpPr/>
          <p:nvPr/>
        </p:nvSpPr>
        <p:spPr>
          <a:xfrm>
            <a:off x="11140182" y="6193701"/>
            <a:ext cx="860400" cy="660564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620E2634-8BA7-F27D-7CA0-9BCEBDC6C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25942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upo 37">
            <a:extLst>
              <a:ext uri="{FF2B5EF4-FFF2-40B4-BE49-F238E27FC236}">
                <a16:creationId xmlns:a16="http://schemas.microsoft.com/office/drawing/2014/main" id="{A7C1C326-A924-0749-6B7E-5F1BD86292E2}"/>
              </a:ext>
            </a:extLst>
          </p:cNvPr>
          <p:cNvGrpSpPr/>
          <p:nvPr/>
        </p:nvGrpSpPr>
        <p:grpSpPr>
          <a:xfrm>
            <a:off x="0" y="0"/>
            <a:ext cx="12198973" cy="1675846"/>
            <a:chOff x="0" y="-17552"/>
            <a:chExt cx="12198973" cy="1675846"/>
          </a:xfrm>
        </p:grpSpPr>
        <p:grpSp>
          <p:nvGrpSpPr>
            <p:cNvPr id="3" name="Grupo 2">
              <a:extLst>
                <a:ext uri="{FF2B5EF4-FFF2-40B4-BE49-F238E27FC236}">
                  <a16:creationId xmlns:a16="http://schemas.microsoft.com/office/drawing/2014/main" id="{8A19B97A-AE3B-1E22-3473-5FF836609D16}"/>
                </a:ext>
              </a:extLst>
            </p:cNvPr>
            <p:cNvGrpSpPr/>
            <p:nvPr/>
          </p:nvGrpSpPr>
          <p:grpSpPr>
            <a:xfrm>
              <a:off x="0" y="-17552"/>
              <a:ext cx="12198973" cy="1675846"/>
              <a:chOff x="-42348" y="-34272"/>
              <a:chExt cx="12198973" cy="1675846"/>
            </a:xfrm>
          </p:grpSpPr>
          <p:sp>
            <p:nvSpPr>
              <p:cNvPr id="2" name="Rectángulo 1">
                <a:extLst>
                  <a:ext uri="{FF2B5EF4-FFF2-40B4-BE49-F238E27FC236}">
                    <a16:creationId xmlns:a16="http://schemas.microsoft.com/office/drawing/2014/main" id="{1D0F82D7-5B8B-1ADE-4278-D5613FEE3565}"/>
                  </a:ext>
                </a:extLst>
              </p:cNvPr>
              <p:cNvSpPr/>
              <p:nvPr/>
            </p:nvSpPr>
            <p:spPr>
              <a:xfrm>
                <a:off x="-42348" y="-34272"/>
                <a:ext cx="12192000" cy="1364053"/>
              </a:xfrm>
              <a:prstGeom prst="rect">
                <a:avLst/>
              </a:prstGeom>
              <a:solidFill>
                <a:srgbClr val="CCCCFF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/>
              </a:p>
            </p:txBody>
          </p:sp>
          <p:sp>
            <p:nvSpPr>
              <p:cNvPr id="28" name="Botón de acción: ir a inicio 27">
                <a:hlinkClick r:id="" action="ppaction://hlinkshowjump?jump=firstslide" highlightClick="1"/>
                <a:extLst>
                  <a:ext uri="{FF2B5EF4-FFF2-40B4-BE49-F238E27FC236}">
                    <a16:creationId xmlns:a16="http://schemas.microsoft.com/office/drawing/2014/main" id="{0BFF4D6B-92B6-A89B-E6BF-CF97D06BF63D}"/>
                  </a:ext>
                </a:extLst>
              </p:cNvPr>
              <p:cNvSpPr/>
              <p:nvPr/>
            </p:nvSpPr>
            <p:spPr>
              <a:xfrm>
                <a:off x="10794164" y="91757"/>
                <a:ext cx="553329" cy="465569"/>
              </a:xfrm>
              <a:prstGeom prst="actionButtonHom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3175" cap="flat" cmpd="sng">
                <a:solidFill>
                  <a:schemeClr val="tx2">
                    <a:lumMod val="75000"/>
                  </a:schemeClr>
                </a:solidFill>
                <a:round/>
              </a:ln>
              <a:effectLst>
                <a:outerShdw blurRad="228600" dist="76200" dir="3960000" algn="tl" rotWithShape="0">
                  <a:prstClr val="black"/>
                </a:outerShdw>
                <a:softEdge rad="12700"/>
              </a:effectLst>
              <a:scene3d>
                <a:camera prst="orthographicFront">
                  <a:rot lat="0" lon="0" rev="0"/>
                </a:camera>
                <a:lightRig rig="threePt" dir="t"/>
              </a:scene3d>
              <a:sp3d>
                <a:bevelT/>
                <a:bevelB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/>
              </a:p>
            </p:txBody>
          </p:sp>
          <p:sp>
            <p:nvSpPr>
              <p:cNvPr id="29" name="Botón de acción: obtener información 28">
                <a:hlinkClick r:id="" action="ppaction://hlinkshowjump?jump=lastslide" highlightClick="1"/>
                <a:extLst>
                  <a:ext uri="{FF2B5EF4-FFF2-40B4-BE49-F238E27FC236}">
                    <a16:creationId xmlns:a16="http://schemas.microsoft.com/office/drawing/2014/main" id="{193FCB6B-7ED5-4F76-7DB7-38875E7CCB3C}"/>
                  </a:ext>
                </a:extLst>
              </p:cNvPr>
              <p:cNvSpPr/>
              <p:nvPr/>
            </p:nvSpPr>
            <p:spPr>
              <a:xfrm>
                <a:off x="11471908" y="83180"/>
                <a:ext cx="553329" cy="473788"/>
              </a:xfrm>
              <a:prstGeom prst="actionButtonInformation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0" cap="flat">
                <a:solidFill>
                  <a:schemeClr val="tx2">
                    <a:lumMod val="75000"/>
                  </a:schemeClr>
                </a:solidFill>
                <a:round/>
              </a:ln>
              <a:effectLst>
                <a:outerShdw blurRad="228600" dist="76200" dir="3960000" algn="ctr" rotWithShape="0">
                  <a:srgbClr val="000000"/>
                </a:out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/>
                <a:bevelB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/>
              </a:p>
            </p:txBody>
          </p:sp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9908EC6A-B007-87C3-D217-C3AA257532DE}"/>
                  </a:ext>
                </a:extLst>
              </p:cNvPr>
              <p:cNvSpPr/>
              <p:nvPr/>
            </p:nvSpPr>
            <p:spPr>
              <a:xfrm>
                <a:off x="-35375" y="1480024"/>
                <a:ext cx="12192000" cy="161550"/>
              </a:xfrm>
              <a:prstGeom prst="rect">
                <a:avLst/>
              </a:prstGeom>
              <a:solidFill>
                <a:srgbClr val="8886B0"/>
              </a:solidFill>
              <a:ln w="12700">
                <a:noFill/>
              </a:ln>
              <a:scene3d>
                <a:camera prst="orthographicFront"/>
                <a:lightRig rig="threeP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4" name="Rectángulo: esquinas superiores cortadas 3">
                <a:hlinkClick r:id="rId2" action="ppaction://hlinksldjump"/>
                <a:extLst>
                  <a:ext uri="{FF2B5EF4-FFF2-40B4-BE49-F238E27FC236}">
                    <a16:creationId xmlns:a16="http://schemas.microsoft.com/office/drawing/2014/main" id="{90E3B455-0DA7-B270-605E-04101AFA7334}"/>
                  </a:ext>
                </a:extLst>
              </p:cNvPr>
              <p:cNvSpPr/>
              <p:nvPr/>
            </p:nvSpPr>
            <p:spPr>
              <a:xfrm>
                <a:off x="-42348" y="680476"/>
                <a:ext cx="1674000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Propósitos</a:t>
                </a:r>
              </a:p>
            </p:txBody>
          </p:sp>
          <p:sp>
            <p:nvSpPr>
              <p:cNvPr id="49" name="Rectángulo: esquinas superiores cortadas 48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50C40ABA-CD60-A330-6311-87D3DB1FF7CD}"/>
                  </a:ext>
                </a:extLst>
              </p:cNvPr>
              <p:cNvSpPr/>
              <p:nvPr/>
            </p:nvSpPr>
            <p:spPr>
              <a:xfrm>
                <a:off x="3286823" y="496616"/>
                <a:ext cx="1864800" cy="975600"/>
              </a:xfrm>
              <a:prstGeom prst="snip2SameRect">
                <a:avLst/>
              </a:prstGeom>
              <a:solidFill>
                <a:srgbClr val="7030A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Equipo de laboratorio</a:t>
                </a:r>
              </a:p>
            </p:txBody>
          </p:sp>
          <p:sp>
            <p:nvSpPr>
              <p:cNvPr id="50" name="Rectángulo: esquinas superiores cortadas 49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498B6813-378C-63A3-2A61-4EEB758833D5}"/>
                  </a:ext>
                </a:extLst>
              </p:cNvPr>
              <p:cNvSpPr/>
              <p:nvPr/>
            </p:nvSpPr>
            <p:spPr>
              <a:xfrm>
                <a:off x="5150793" y="685572"/>
                <a:ext cx="1918051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prst="angle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Actividad de reforzamiento</a:t>
                </a:r>
              </a:p>
            </p:txBody>
          </p:sp>
          <p:sp>
            <p:nvSpPr>
              <p:cNvPr id="51" name="Rectángulo: esquinas superiores cortadas 50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79629C62-58E8-834B-76A0-C12B7A6BE087}"/>
                  </a:ext>
                </a:extLst>
              </p:cNvPr>
              <p:cNvSpPr/>
              <p:nvPr/>
            </p:nvSpPr>
            <p:spPr>
              <a:xfrm>
                <a:off x="7073354" y="681770"/>
                <a:ext cx="1904014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Autoevaluación</a:t>
                </a:r>
              </a:p>
            </p:txBody>
          </p:sp>
          <p:sp>
            <p:nvSpPr>
              <p:cNvPr id="52" name="Rectángulo: esquinas superiores cortadas 51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B1160B75-34F9-3963-DE7E-1F7F0FC9F5F7}"/>
                  </a:ext>
                </a:extLst>
              </p:cNvPr>
              <p:cNvSpPr/>
              <p:nvPr/>
            </p:nvSpPr>
            <p:spPr>
              <a:xfrm>
                <a:off x="10618391" y="686230"/>
                <a:ext cx="1531261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Aviso de privacidad</a:t>
                </a:r>
              </a:p>
            </p:txBody>
          </p:sp>
          <p:sp>
            <p:nvSpPr>
              <p:cNvPr id="31" name="Rectángulo: esquinas superiores cortadas 30">
                <a:hlinkClick r:id="rId7" action="ppaction://hlinksldjump"/>
                <a:extLst>
                  <a:ext uri="{FF2B5EF4-FFF2-40B4-BE49-F238E27FC236}">
                    <a16:creationId xmlns:a16="http://schemas.microsoft.com/office/drawing/2014/main" id="{1217D193-F591-72F2-6F29-B729176CA96F}"/>
                  </a:ext>
                </a:extLst>
              </p:cNvPr>
              <p:cNvSpPr/>
              <p:nvPr/>
            </p:nvSpPr>
            <p:spPr>
              <a:xfrm>
                <a:off x="8977368" y="681770"/>
                <a:ext cx="1641023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Referencias</a:t>
                </a:r>
              </a:p>
            </p:txBody>
          </p:sp>
        </p:grpSp>
        <p:sp>
          <p:nvSpPr>
            <p:cNvPr id="24" name="Rectángulo: esquinas superiores cortadas 23">
              <a:hlinkClick r:id="rId8" action="ppaction://hlinksldjump"/>
              <a:extLst>
                <a:ext uri="{FF2B5EF4-FFF2-40B4-BE49-F238E27FC236}">
                  <a16:creationId xmlns:a16="http://schemas.microsoft.com/office/drawing/2014/main" id="{9DB836C3-63DE-1757-71F4-A3DA10143055}"/>
                </a:ext>
              </a:extLst>
            </p:cNvPr>
            <p:cNvSpPr/>
            <p:nvPr/>
          </p:nvSpPr>
          <p:spPr>
            <a:xfrm>
              <a:off x="1674000" y="697196"/>
              <a:ext cx="16560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</p:grpSp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DA946118-24C6-28FC-89B9-0FE4CC5458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9631582"/>
              </p:ext>
            </p:extLst>
          </p:nvPr>
        </p:nvGraphicFramePr>
        <p:xfrm>
          <a:off x="836047" y="1009163"/>
          <a:ext cx="1086213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36" name="Flecha: a la derecha 35">
            <a:hlinkClick r:id="rId3" action="ppaction://hlinksldjump">
              <a:snd r:embed="rId14" name="click.wav"/>
            </a:hlinkClick>
            <a:extLst>
              <a:ext uri="{FF2B5EF4-FFF2-40B4-BE49-F238E27FC236}">
                <a16:creationId xmlns:a16="http://schemas.microsoft.com/office/drawing/2014/main" id="{40ADBDF3-9055-61F3-A932-44B58CDB8CD9}"/>
              </a:ext>
            </a:extLst>
          </p:cNvPr>
          <p:cNvSpPr/>
          <p:nvPr/>
        </p:nvSpPr>
        <p:spPr>
          <a:xfrm>
            <a:off x="11113176" y="6151307"/>
            <a:ext cx="860400" cy="706693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37" name="Flecha: hacia la izquierda 36">
            <a:hlinkClick r:id="rId15" action="ppaction://hlinksldjump">
              <a:snd r:embed="rId14" name="click.wav"/>
            </a:hlinkClick>
            <a:extLst>
              <a:ext uri="{FF2B5EF4-FFF2-40B4-BE49-F238E27FC236}">
                <a16:creationId xmlns:a16="http://schemas.microsoft.com/office/drawing/2014/main" id="{EF66D81B-E314-BD8F-B274-2A18BEE0E19A}"/>
              </a:ext>
            </a:extLst>
          </p:cNvPr>
          <p:cNvSpPr/>
          <p:nvPr/>
        </p:nvSpPr>
        <p:spPr>
          <a:xfrm>
            <a:off x="10148572" y="6151307"/>
            <a:ext cx="860400" cy="706693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934825A-FA5D-CBEE-D129-4EC762E5F121}"/>
              </a:ext>
            </a:extLst>
          </p:cNvPr>
          <p:cNvSpPr txBox="1"/>
          <p:nvPr/>
        </p:nvSpPr>
        <p:spPr>
          <a:xfrm rot="16200000">
            <a:off x="-1303931" y="3186448"/>
            <a:ext cx="284511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/>
              <a:t>Iconos: Biblioteca de contenido creativo Microsoft 365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92AA124-5BF9-321C-F38F-C867316CF9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05402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FDBB9826-23F3-F44A-CC57-528D326182DD}"/>
              </a:ext>
            </a:extLst>
          </p:cNvPr>
          <p:cNvGrpSpPr/>
          <p:nvPr/>
        </p:nvGrpSpPr>
        <p:grpSpPr>
          <a:xfrm>
            <a:off x="-6768" y="0"/>
            <a:ext cx="12200400" cy="1675075"/>
            <a:chOff x="-6768" y="-18244"/>
            <a:chExt cx="12200400" cy="1675075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AE73C511-E7BA-8C6E-BD80-6079BC35157A}"/>
                </a:ext>
              </a:extLst>
            </p:cNvPr>
            <p:cNvGrpSpPr/>
            <p:nvPr/>
          </p:nvGrpSpPr>
          <p:grpSpPr>
            <a:xfrm>
              <a:off x="-6768" y="-18244"/>
              <a:ext cx="12200400" cy="1675075"/>
              <a:chOff x="-49116" y="-34964"/>
              <a:chExt cx="12200400" cy="1675075"/>
            </a:xfrm>
          </p:grpSpPr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BDDC9639-52B5-0FAE-3BBC-313CF08E94A7}"/>
                  </a:ext>
                </a:extLst>
              </p:cNvPr>
              <p:cNvSpPr/>
              <p:nvPr/>
            </p:nvSpPr>
            <p:spPr>
              <a:xfrm>
                <a:off x="-42348" y="-34964"/>
                <a:ext cx="12192000" cy="1364053"/>
              </a:xfrm>
              <a:prstGeom prst="rect">
                <a:avLst/>
              </a:prstGeom>
              <a:solidFill>
                <a:srgbClr val="CCCCFF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/>
              </a:p>
            </p:txBody>
          </p:sp>
          <p:sp>
            <p:nvSpPr>
              <p:cNvPr id="11" name="Botón de acción: ir a inicio 10">
                <a:hlinkClick r:id="" action="ppaction://hlinkshowjump?jump=firstslide" highlightClick="1"/>
                <a:extLst>
                  <a:ext uri="{FF2B5EF4-FFF2-40B4-BE49-F238E27FC236}">
                    <a16:creationId xmlns:a16="http://schemas.microsoft.com/office/drawing/2014/main" id="{CDA576DD-30AE-B525-ED8F-3E74DA7CEFF4}"/>
                  </a:ext>
                </a:extLst>
              </p:cNvPr>
              <p:cNvSpPr/>
              <p:nvPr/>
            </p:nvSpPr>
            <p:spPr>
              <a:xfrm>
                <a:off x="10794164" y="91757"/>
                <a:ext cx="553329" cy="465569"/>
              </a:xfrm>
              <a:prstGeom prst="actionButtonHom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3175" cap="flat" cmpd="sng">
                <a:solidFill>
                  <a:schemeClr val="tx2">
                    <a:lumMod val="75000"/>
                  </a:schemeClr>
                </a:solidFill>
                <a:round/>
              </a:ln>
              <a:effectLst>
                <a:outerShdw blurRad="228600" dist="76200" dir="3960000" algn="tl" rotWithShape="0">
                  <a:prstClr val="black"/>
                </a:outerShdw>
                <a:softEdge rad="12700"/>
              </a:effectLst>
              <a:scene3d>
                <a:camera prst="orthographicFront">
                  <a:rot lat="0" lon="0" rev="0"/>
                </a:camera>
                <a:lightRig rig="threePt" dir="t"/>
              </a:scene3d>
              <a:sp3d>
                <a:bevelT/>
                <a:bevelB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/>
              </a:p>
            </p:txBody>
          </p:sp>
          <p:sp>
            <p:nvSpPr>
              <p:cNvPr id="12" name="Botón de acción: obtener información 11">
                <a:hlinkClick r:id="" action="ppaction://hlinkshowjump?jump=lastslide" highlightClick="1"/>
                <a:extLst>
                  <a:ext uri="{FF2B5EF4-FFF2-40B4-BE49-F238E27FC236}">
                    <a16:creationId xmlns:a16="http://schemas.microsoft.com/office/drawing/2014/main" id="{97A12AEA-40E1-6ABA-C83A-5551EE99B52C}"/>
                  </a:ext>
                </a:extLst>
              </p:cNvPr>
              <p:cNvSpPr/>
              <p:nvPr/>
            </p:nvSpPr>
            <p:spPr>
              <a:xfrm>
                <a:off x="11471908" y="83180"/>
                <a:ext cx="553329" cy="473788"/>
              </a:xfrm>
              <a:prstGeom prst="actionButtonInformation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0" cap="flat">
                <a:solidFill>
                  <a:schemeClr val="tx2">
                    <a:lumMod val="75000"/>
                  </a:schemeClr>
                </a:solidFill>
                <a:round/>
              </a:ln>
              <a:effectLst>
                <a:outerShdw blurRad="228600" dist="76200" dir="3960000" algn="ctr" rotWithShape="0">
                  <a:srgbClr val="000000"/>
                </a:out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/>
                <a:bevelB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/>
              </a:p>
            </p:txBody>
          </p:sp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2E940BE3-988B-2DB3-75CF-089E92057027}"/>
                  </a:ext>
                </a:extLst>
              </p:cNvPr>
              <p:cNvSpPr/>
              <p:nvPr/>
            </p:nvSpPr>
            <p:spPr>
              <a:xfrm>
                <a:off x="-49116" y="1478561"/>
                <a:ext cx="12200400" cy="161550"/>
              </a:xfrm>
              <a:prstGeom prst="rect">
                <a:avLst/>
              </a:prstGeom>
              <a:solidFill>
                <a:srgbClr val="8886B0"/>
              </a:solidFill>
              <a:ln w="12700">
                <a:noFill/>
              </a:ln>
              <a:scene3d>
                <a:camera prst="orthographicFront"/>
                <a:lightRig rig="threeP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6" name="Rectángulo: esquinas superiores cortadas 15">
                <a:hlinkClick r:id="rId2" action="ppaction://hlinksldjump"/>
                <a:extLst>
                  <a:ext uri="{FF2B5EF4-FFF2-40B4-BE49-F238E27FC236}">
                    <a16:creationId xmlns:a16="http://schemas.microsoft.com/office/drawing/2014/main" id="{75F4B95F-39B0-92A9-41EF-4148F1807BBF}"/>
                  </a:ext>
                </a:extLst>
              </p:cNvPr>
              <p:cNvSpPr/>
              <p:nvPr/>
            </p:nvSpPr>
            <p:spPr>
              <a:xfrm>
                <a:off x="-42348" y="684466"/>
                <a:ext cx="1674000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Propósitos</a:t>
                </a:r>
              </a:p>
            </p:txBody>
          </p:sp>
          <p:sp>
            <p:nvSpPr>
              <p:cNvPr id="17" name="Rectángulo: esquinas superiores cortadas 16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708EAEFD-64F1-0474-1914-C5B73772B9E5}"/>
                  </a:ext>
                </a:extLst>
              </p:cNvPr>
              <p:cNvSpPr/>
              <p:nvPr/>
            </p:nvSpPr>
            <p:spPr>
              <a:xfrm>
                <a:off x="3290846" y="494598"/>
                <a:ext cx="1864800" cy="975600"/>
              </a:xfrm>
              <a:prstGeom prst="snip2SameRect">
                <a:avLst/>
              </a:prstGeom>
              <a:solidFill>
                <a:srgbClr val="7030A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Equipo de laboratorio</a:t>
                </a:r>
              </a:p>
            </p:txBody>
          </p:sp>
          <p:sp>
            <p:nvSpPr>
              <p:cNvPr id="32" name="Rectángulo: esquinas superiores cortadas 31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F98BC66D-238A-76FB-2D5E-3A1E82B5EFDE}"/>
                  </a:ext>
                </a:extLst>
              </p:cNvPr>
              <p:cNvSpPr/>
              <p:nvPr/>
            </p:nvSpPr>
            <p:spPr>
              <a:xfrm>
                <a:off x="5158535" y="687959"/>
                <a:ext cx="1918051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prst="angle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Actividad de reforzamiento</a:t>
                </a:r>
              </a:p>
            </p:txBody>
          </p:sp>
          <p:sp>
            <p:nvSpPr>
              <p:cNvPr id="33" name="Rectángulo: esquinas superiores cortadas 32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46051868-EED0-4DC2-7CCF-276BB5575CE2}"/>
                  </a:ext>
                </a:extLst>
              </p:cNvPr>
              <p:cNvSpPr/>
              <p:nvPr/>
            </p:nvSpPr>
            <p:spPr>
              <a:xfrm>
                <a:off x="7090234" y="672245"/>
                <a:ext cx="1904014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Autoevaluación</a:t>
                </a:r>
              </a:p>
            </p:txBody>
          </p:sp>
          <p:sp>
            <p:nvSpPr>
              <p:cNvPr id="34" name="Rectángulo: esquinas superiores cortadas 33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C978E7D0-B441-5A3F-4DD3-053D54EA97A5}"/>
                  </a:ext>
                </a:extLst>
              </p:cNvPr>
              <p:cNvSpPr/>
              <p:nvPr/>
            </p:nvSpPr>
            <p:spPr>
              <a:xfrm>
                <a:off x="10618391" y="688526"/>
                <a:ext cx="1531261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Aviso de privacidad</a:t>
                </a:r>
              </a:p>
            </p:txBody>
          </p:sp>
          <p:sp>
            <p:nvSpPr>
              <p:cNvPr id="35" name="Rectángulo: esquinas superiores cortadas 34">
                <a:hlinkClick r:id="rId7" action="ppaction://hlinksldjump"/>
                <a:extLst>
                  <a:ext uri="{FF2B5EF4-FFF2-40B4-BE49-F238E27FC236}">
                    <a16:creationId xmlns:a16="http://schemas.microsoft.com/office/drawing/2014/main" id="{9F8FEE09-AD07-4A5E-6FF6-57B1C73DE5C0}"/>
                  </a:ext>
                </a:extLst>
              </p:cNvPr>
              <p:cNvSpPr/>
              <p:nvPr/>
            </p:nvSpPr>
            <p:spPr>
              <a:xfrm>
                <a:off x="8993664" y="687220"/>
                <a:ext cx="1641023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Referencias</a:t>
                </a:r>
              </a:p>
            </p:txBody>
          </p:sp>
        </p:grpSp>
        <p:sp>
          <p:nvSpPr>
            <p:cNvPr id="8" name="Rectángulo: esquinas superiores cortadas 7">
              <a:hlinkClick r:id="rId8" action="ppaction://hlinksldjump"/>
              <a:extLst>
                <a:ext uri="{FF2B5EF4-FFF2-40B4-BE49-F238E27FC236}">
                  <a16:creationId xmlns:a16="http://schemas.microsoft.com/office/drawing/2014/main" id="{8A84E889-BA2D-43A6-3F92-4E876C65FEF0}"/>
                </a:ext>
              </a:extLst>
            </p:cNvPr>
            <p:cNvSpPr/>
            <p:nvPr/>
          </p:nvSpPr>
          <p:spPr>
            <a:xfrm>
              <a:off x="1675616" y="701186"/>
              <a:ext cx="16560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</p:grpSp>
      <p:pic>
        <p:nvPicPr>
          <p:cNvPr id="15" name="Imagen 14">
            <a:extLst>
              <a:ext uri="{FF2B5EF4-FFF2-40B4-BE49-F238E27FC236}">
                <a16:creationId xmlns:a16="http://schemas.microsoft.com/office/drawing/2014/main" id="{6AD55532-EFB0-552D-6537-802CA8B3CFFC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7964" t="32925" r="39935" b="29736"/>
          <a:stretch/>
        </p:blipFill>
        <p:spPr>
          <a:xfrm>
            <a:off x="4762354" y="1593620"/>
            <a:ext cx="4878774" cy="4633907"/>
          </a:xfrm>
          <a:prstGeom prst="rect">
            <a:avLst/>
          </a:prstGeom>
          <a:solidFill>
            <a:schemeClr val="bg1">
              <a:lumMod val="65000"/>
            </a:scheme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9" name="Diagrama de flujo: terminador 18">
            <a:extLst>
              <a:ext uri="{FF2B5EF4-FFF2-40B4-BE49-F238E27FC236}">
                <a16:creationId xmlns:a16="http://schemas.microsoft.com/office/drawing/2014/main" id="{8C5643E4-AB4C-1E16-492E-C24FD01FAD1C}"/>
              </a:ext>
            </a:extLst>
          </p:cNvPr>
          <p:cNvSpPr/>
          <p:nvPr/>
        </p:nvSpPr>
        <p:spPr>
          <a:xfrm rot="473365">
            <a:off x="3078470" y="2851603"/>
            <a:ext cx="2151546" cy="528644"/>
          </a:xfrm>
          <a:prstGeom prst="flowChartTerminator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rgbClr val="002060"/>
                </a:solidFill>
                <a:latin typeface="+mj-lt"/>
              </a:rPr>
              <a:t>Termómetro</a:t>
            </a:r>
          </a:p>
        </p:txBody>
      </p:sp>
      <p:sp>
        <p:nvSpPr>
          <p:cNvPr id="20" name="Diagrama de flujo: terminador 19">
            <a:extLst>
              <a:ext uri="{FF2B5EF4-FFF2-40B4-BE49-F238E27FC236}">
                <a16:creationId xmlns:a16="http://schemas.microsoft.com/office/drawing/2014/main" id="{5F2C0989-9C40-52A2-B1AC-BB70EC443144}"/>
              </a:ext>
            </a:extLst>
          </p:cNvPr>
          <p:cNvSpPr/>
          <p:nvPr/>
        </p:nvSpPr>
        <p:spPr>
          <a:xfrm rot="559345">
            <a:off x="9310392" y="1865655"/>
            <a:ext cx="1736388" cy="528644"/>
          </a:xfrm>
          <a:prstGeom prst="flowChartTerminator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rgbClr val="002060"/>
                </a:solidFill>
                <a:latin typeface="+mj-lt"/>
              </a:rPr>
              <a:t>Soporte universal</a:t>
            </a:r>
          </a:p>
        </p:txBody>
      </p:sp>
      <p:sp>
        <p:nvSpPr>
          <p:cNvPr id="21" name="Diagrama de flujo: terminador 20">
            <a:extLst>
              <a:ext uri="{FF2B5EF4-FFF2-40B4-BE49-F238E27FC236}">
                <a16:creationId xmlns:a16="http://schemas.microsoft.com/office/drawing/2014/main" id="{832378EA-881E-412D-63C4-48B2463677F4}"/>
              </a:ext>
            </a:extLst>
          </p:cNvPr>
          <p:cNvSpPr/>
          <p:nvPr/>
        </p:nvSpPr>
        <p:spPr>
          <a:xfrm rot="20716284">
            <a:off x="2577182" y="5290283"/>
            <a:ext cx="2488839" cy="528644"/>
          </a:xfrm>
          <a:prstGeom prst="flowChartTerminator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rgbClr val="002060"/>
                </a:solidFill>
                <a:latin typeface="+mj-lt"/>
              </a:rPr>
              <a:t>Parrilla de calentamiento</a:t>
            </a:r>
          </a:p>
        </p:txBody>
      </p:sp>
      <p:sp>
        <p:nvSpPr>
          <p:cNvPr id="22" name="Diagrama de flujo: terminador 21">
            <a:extLst>
              <a:ext uri="{FF2B5EF4-FFF2-40B4-BE49-F238E27FC236}">
                <a16:creationId xmlns:a16="http://schemas.microsoft.com/office/drawing/2014/main" id="{A28596D8-651E-D283-2F12-11C384CE2643}"/>
              </a:ext>
            </a:extLst>
          </p:cNvPr>
          <p:cNvSpPr/>
          <p:nvPr/>
        </p:nvSpPr>
        <p:spPr>
          <a:xfrm rot="20620952">
            <a:off x="9366732" y="5184699"/>
            <a:ext cx="2639669" cy="528644"/>
          </a:xfrm>
          <a:prstGeom prst="flowChartTerminator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rgbClr val="002060"/>
                </a:solidFill>
                <a:latin typeface="+mj-lt"/>
              </a:rPr>
              <a:t>Matraz Erlenmeyer</a:t>
            </a:r>
          </a:p>
        </p:txBody>
      </p:sp>
      <p:sp>
        <p:nvSpPr>
          <p:cNvPr id="23" name="Diagrama de flujo: terminador 22">
            <a:extLst>
              <a:ext uri="{FF2B5EF4-FFF2-40B4-BE49-F238E27FC236}">
                <a16:creationId xmlns:a16="http://schemas.microsoft.com/office/drawing/2014/main" id="{96F101B2-528C-F47C-F3CC-C040C8B17AF8}"/>
              </a:ext>
            </a:extLst>
          </p:cNvPr>
          <p:cNvSpPr/>
          <p:nvPr/>
        </p:nvSpPr>
        <p:spPr>
          <a:xfrm rot="20810449">
            <a:off x="2760205" y="4499985"/>
            <a:ext cx="2164285" cy="528644"/>
          </a:xfrm>
          <a:prstGeom prst="flowChartTerminator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rgbClr val="002060"/>
                </a:solidFill>
                <a:latin typeface="+mj-lt"/>
              </a:rPr>
              <a:t>Matraz bola</a:t>
            </a:r>
          </a:p>
        </p:txBody>
      </p:sp>
      <p:sp>
        <p:nvSpPr>
          <p:cNvPr id="25" name="Diagrama de flujo: terminador 24">
            <a:extLst>
              <a:ext uri="{FF2B5EF4-FFF2-40B4-BE49-F238E27FC236}">
                <a16:creationId xmlns:a16="http://schemas.microsoft.com/office/drawing/2014/main" id="{83EB59D1-07C0-C49E-4FF0-06A305472B23}"/>
              </a:ext>
            </a:extLst>
          </p:cNvPr>
          <p:cNvSpPr/>
          <p:nvPr/>
        </p:nvSpPr>
        <p:spPr>
          <a:xfrm rot="21250457">
            <a:off x="8389488" y="5872650"/>
            <a:ext cx="1718427" cy="493141"/>
          </a:xfrm>
          <a:prstGeom prst="flowChartTerminator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rgbClr val="002060"/>
                </a:solidFill>
                <a:latin typeface="+mj-lt"/>
              </a:rPr>
              <a:t>Manguera</a:t>
            </a:r>
          </a:p>
        </p:txBody>
      </p:sp>
      <p:sp>
        <p:nvSpPr>
          <p:cNvPr id="26" name="Diagrama de flujo: terminador 25">
            <a:extLst>
              <a:ext uri="{FF2B5EF4-FFF2-40B4-BE49-F238E27FC236}">
                <a16:creationId xmlns:a16="http://schemas.microsoft.com/office/drawing/2014/main" id="{FABC610B-47A0-6CC7-F97C-A9ED231E5287}"/>
              </a:ext>
            </a:extLst>
          </p:cNvPr>
          <p:cNvSpPr/>
          <p:nvPr/>
        </p:nvSpPr>
        <p:spPr>
          <a:xfrm rot="347575">
            <a:off x="9847081" y="4185999"/>
            <a:ext cx="2423220" cy="528644"/>
          </a:xfrm>
          <a:prstGeom prst="flowChartTerminator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rgbClr val="002060"/>
                </a:solidFill>
                <a:latin typeface="+mj-lt"/>
              </a:rPr>
              <a:t>Condensador de Liebig</a:t>
            </a:r>
          </a:p>
        </p:txBody>
      </p:sp>
      <p:sp>
        <p:nvSpPr>
          <p:cNvPr id="27" name="Diagrama de flujo: terminador 26">
            <a:extLst>
              <a:ext uri="{FF2B5EF4-FFF2-40B4-BE49-F238E27FC236}">
                <a16:creationId xmlns:a16="http://schemas.microsoft.com/office/drawing/2014/main" id="{60A4707F-AC7F-2FD1-38DD-714BB4FE52C9}"/>
              </a:ext>
            </a:extLst>
          </p:cNvPr>
          <p:cNvSpPr/>
          <p:nvPr/>
        </p:nvSpPr>
        <p:spPr>
          <a:xfrm rot="382823">
            <a:off x="3224904" y="3538713"/>
            <a:ext cx="2164285" cy="528644"/>
          </a:xfrm>
          <a:prstGeom prst="flowChartTerminator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rgbClr val="002060"/>
                </a:solidFill>
                <a:latin typeface="+mj-lt"/>
              </a:rPr>
              <a:t>T de destilación</a:t>
            </a:r>
          </a:p>
        </p:txBody>
      </p:sp>
      <p:sp>
        <p:nvSpPr>
          <p:cNvPr id="30" name="Diagrama de flujo: terminador 29">
            <a:extLst>
              <a:ext uri="{FF2B5EF4-FFF2-40B4-BE49-F238E27FC236}">
                <a16:creationId xmlns:a16="http://schemas.microsoft.com/office/drawing/2014/main" id="{F67351E7-F5BB-F585-6081-992FDB42CE4C}"/>
              </a:ext>
            </a:extLst>
          </p:cNvPr>
          <p:cNvSpPr/>
          <p:nvPr/>
        </p:nvSpPr>
        <p:spPr>
          <a:xfrm rot="20252576">
            <a:off x="9487835" y="2655000"/>
            <a:ext cx="2200918" cy="528644"/>
          </a:xfrm>
          <a:prstGeom prst="flowChartTerminator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rgbClr val="002060"/>
                </a:solidFill>
                <a:latin typeface="+mj-lt"/>
              </a:rPr>
              <a:t>Pinzas para soporte universal</a:t>
            </a:r>
          </a:p>
        </p:txBody>
      </p: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77783877-4FA8-E2E0-738A-AF2F4375A1D0}"/>
              </a:ext>
            </a:extLst>
          </p:cNvPr>
          <p:cNvCxnSpPr>
            <a:cxnSpLocks/>
          </p:cNvCxnSpPr>
          <p:nvPr/>
        </p:nvCxnSpPr>
        <p:spPr>
          <a:xfrm flipV="1">
            <a:off x="4261339" y="2222836"/>
            <a:ext cx="1853829" cy="770118"/>
          </a:xfrm>
          <a:prstGeom prst="straightConnector1">
            <a:avLst/>
          </a:prstGeom>
          <a:ln w="190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DF3EAD81-DF0C-73C3-E948-E16835067E13}"/>
              </a:ext>
            </a:extLst>
          </p:cNvPr>
          <p:cNvCxnSpPr/>
          <p:nvPr/>
        </p:nvCxnSpPr>
        <p:spPr>
          <a:xfrm flipV="1">
            <a:off x="4774076" y="3399990"/>
            <a:ext cx="1341092" cy="335101"/>
          </a:xfrm>
          <a:prstGeom prst="straightConnector1">
            <a:avLst/>
          </a:prstGeom>
          <a:ln w="190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A837A984-62C5-CC49-8720-A953B390505F}"/>
              </a:ext>
            </a:extLst>
          </p:cNvPr>
          <p:cNvCxnSpPr>
            <a:cxnSpLocks/>
          </p:cNvCxnSpPr>
          <p:nvPr/>
        </p:nvCxnSpPr>
        <p:spPr>
          <a:xfrm flipV="1">
            <a:off x="4555461" y="4457096"/>
            <a:ext cx="1482299" cy="171028"/>
          </a:xfrm>
          <a:prstGeom prst="straightConnector1">
            <a:avLst/>
          </a:prstGeom>
          <a:ln w="190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09CDEDBD-62F0-3B56-D21D-235C5C5F8B24}"/>
              </a:ext>
            </a:extLst>
          </p:cNvPr>
          <p:cNvCxnSpPr/>
          <p:nvPr/>
        </p:nvCxnSpPr>
        <p:spPr>
          <a:xfrm flipH="1">
            <a:off x="7753350" y="2022555"/>
            <a:ext cx="1964944" cy="279697"/>
          </a:xfrm>
          <a:prstGeom prst="straightConnector1">
            <a:avLst/>
          </a:prstGeom>
          <a:ln w="190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de flecha 37">
            <a:extLst>
              <a:ext uri="{FF2B5EF4-FFF2-40B4-BE49-F238E27FC236}">
                <a16:creationId xmlns:a16="http://schemas.microsoft.com/office/drawing/2014/main" id="{5A3F03CC-17CA-DEE3-87D5-4D05A3C25DDF}"/>
              </a:ext>
            </a:extLst>
          </p:cNvPr>
          <p:cNvCxnSpPr>
            <a:cxnSpLocks/>
          </p:cNvCxnSpPr>
          <p:nvPr/>
        </p:nvCxnSpPr>
        <p:spPr>
          <a:xfrm flipH="1">
            <a:off x="7867370" y="3050151"/>
            <a:ext cx="2103322" cy="527387"/>
          </a:xfrm>
          <a:prstGeom prst="straightConnector1">
            <a:avLst/>
          </a:prstGeom>
          <a:ln w="190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0BEF6712-3ACB-8D44-117F-057BDFBCC122}"/>
              </a:ext>
            </a:extLst>
          </p:cNvPr>
          <p:cNvCxnSpPr>
            <a:cxnSpLocks/>
          </p:cNvCxnSpPr>
          <p:nvPr/>
        </p:nvCxnSpPr>
        <p:spPr>
          <a:xfrm flipH="1" flipV="1">
            <a:off x="8524568" y="3843258"/>
            <a:ext cx="1703917" cy="387323"/>
          </a:xfrm>
          <a:prstGeom prst="straightConnector1">
            <a:avLst/>
          </a:prstGeom>
          <a:ln w="190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ector recto de flecha 40">
            <a:extLst>
              <a:ext uri="{FF2B5EF4-FFF2-40B4-BE49-F238E27FC236}">
                <a16:creationId xmlns:a16="http://schemas.microsoft.com/office/drawing/2014/main" id="{F1BF7E06-CD3D-B2EC-E346-18EA2797198E}"/>
              </a:ext>
            </a:extLst>
          </p:cNvPr>
          <p:cNvCxnSpPr/>
          <p:nvPr/>
        </p:nvCxnSpPr>
        <p:spPr>
          <a:xfrm flipH="1" flipV="1">
            <a:off x="9464381" y="5209789"/>
            <a:ext cx="764104" cy="248350"/>
          </a:xfrm>
          <a:prstGeom prst="straightConnector1">
            <a:avLst/>
          </a:prstGeom>
          <a:ln w="190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DF326D70-07D7-AA55-4537-14029AF3EE5A}"/>
              </a:ext>
            </a:extLst>
          </p:cNvPr>
          <p:cNvCxnSpPr>
            <a:cxnSpLocks/>
          </p:cNvCxnSpPr>
          <p:nvPr/>
        </p:nvCxnSpPr>
        <p:spPr>
          <a:xfrm flipH="1" flipV="1">
            <a:off x="8170211" y="5118520"/>
            <a:ext cx="793155" cy="851996"/>
          </a:xfrm>
          <a:prstGeom prst="straightConnector1">
            <a:avLst/>
          </a:prstGeom>
          <a:ln w="190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recto de flecha 45">
            <a:extLst>
              <a:ext uri="{FF2B5EF4-FFF2-40B4-BE49-F238E27FC236}">
                <a16:creationId xmlns:a16="http://schemas.microsoft.com/office/drawing/2014/main" id="{93EBD411-91A7-2F61-C402-4204ED780FC2}"/>
              </a:ext>
            </a:extLst>
          </p:cNvPr>
          <p:cNvCxnSpPr>
            <a:cxnSpLocks/>
          </p:cNvCxnSpPr>
          <p:nvPr/>
        </p:nvCxnSpPr>
        <p:spPr>
          <a:xfrm>
            <a:off x="4550347" y="5488525"/>
            <a:ext cx="1226623" cy="46405"/>
          </a:xfrm>
          <a:prstGeom prst="straightConnector1">
            <a:avLst/>
          </a:prstGeom>
          <a:ln w="190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Diagrama de flujo: terminador 52">
            <a:extLst>
              <a:ext uri="{FF2B5EF4-FFF2-40B4-BE49-F238E27FC236}">
                <a16:creationId xmlns:a16="http://schemas.microsoft.com/office/drawing/2014/main" id="{402BC5C0-D142-FC92-61FC-222F75DF93E0}"/>
              </a:ext>
            </a:extLst>
          </p:cNvPr>
          <p:cNvSpPr/>
          <p:nvPr/>
        </p:nvSpPr>
        <p:spPr>
          <a:xfrm rot="21250457">
            <a:off x="5617913" y="6221373"/>
            <a:ext cx="2736387" cy="493141"/>
          </a:xfrm>
          <a:prstGeom prst="flowChartTerminator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rgbClr val="002060"/>
                </a:solidFill>
                <a:latin typeface="+mj-lt"/>
              </a:rPr>
              <a:t>Perlas de ebullición</a:t>
            </a:r>
          </a:p>
        </p:txBody>
      </p:sp>
      <p:cxnSp>
        <p:nvCxnSpPr>
          <p:cNvPr id="55" name="Conector recto de flecha 54">
            <a:extLst>
              <a:ext uri="{FF2B5EF4-FFF2-40B4-BE49-F238E27FC236}">
                <a16:creationId xmlns:a16="http://schemas.microsoft.com/office/drawing/2014/main" id="{BDB9D08B-4C90-75C5-FF62-40200EF3CFAD}"/>
              </a:ext>
            </a:extLst>
          </p:cNvPr>
          <p:cNvCxnSpPr/>
          <p:nvPr/>
        </p:nvCxnSpPr>
        <p:spPr>
          <a:xfrm flipH="1" flipV="1">
            <a:off x="6284589" y="4633700"/>
            <a:ext cx="542216" cy="1677106"/>
          </a:xfrm>
          <a:prstGeom prst="straightConnector1">
            <a:avLst/>
          </a:prstGeom>
          <a:ln w="190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uadroTexto 36">
            <a:extLst>
              <a:ext uri="{FF2B5EF4-FFF2-40B4-BE49-F238E27FC236}">
                <a16:creationId xmlns:a16="http://schemas.microsoft.com/office/drawing/2014/main" id="{7C6A5D4C-27A6-64DA-5CD3-C861B0F25D1A}"/>
              </a:ext>
            </a:extLst>
          </p:cNvPr>
          <p:cNvSpPr txBox="1"/>
          <p:nvPr/>
        </p:nvSpPr>
        <p:spPr>
          <a:xfrm>
            <a:off x="925370" y="6194710"/>
            <a:ext cx="40716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200" b="1" dirty="0">
                <a:solidFill>
                  <a:schemeClr val="tx2">
                    <a:lumMod val="75000"/>
                  </a:schemeClr>
                </a:solidFill>
                <a:latin typeface="+mj-lt"/>
                <a:ea typeface="Yu Gothic Medium" panose="020B0500000000000000" pitchFamily="34" charset="-128"/>
              </a:rPr>
              <a:t>Riusal1. (2020). </a:t>
            </a:r>
            <a:r>
              <a:rPr lang="es-MX" sz="1200" b="1" i="1" dirty="0">
                <a:solidFill>
                  <a:schemeClr val="tx2">
                    <a:lumMod val="75000"/>
                  </a:schemeClr>
                </a:solidFill>
                <a:latin typeface="+mj-lt"/>
                <a:ea typeface="Yu Gothic Medium" panose="020B0500000000000000" pitchFamily="34" charset="-128"/>
              </a:rPr>
              <a:t>destilación simple</a:t>
            </a:r>
            <a:r>
              <a:rPr lang="es-MX" sz="1200" b="1" dirty="0">
                <a:solidFill>
                  <a:schemeClr val="tx2">
                    <a:lumMod val="75000"/>
                  </a:schemeClr>
                </a:solidFill>
                <a:latin typeface="+mj-lt"/>
                <a:ea typeface="Yu Gothic Medium" panose="020B0500000000000000" pitchFamily="34" charset="-128"/>
              </a:rPr>
              <a:t>. [Archivo de video]. </a:t>
            </a:r>
            <a:r>
              <a:rPr lang="es-MX" sz="1200" b="1" dirty="0">
                <a:solidFill>
                  <a:schemeClr val="tx2">
                    <a:lumMod val="75000"/>
                  </a:schemeClr>
                </a:solidFill>
                <a:latin typeface="+mj-lt"/>
                <a:ea typeface="Yu Gothic Medium" panose="020B0500000000000000" pitchFamily="34" charset="-128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https://www.youtube.com/watch?v=EMJfp_e2TQM&amp;feature=emb_logo</a:t>
            </a:r>
            <a:endParaRPr lang="es-MX" sz="1200" b="1" dirty="0">
              <a:solidFill>
                <a:schemeClr val="tx2">
                  <a:lumMod val="75000"/>
                </a:schemeClr>
              </a:solidFill>
              <a:latin typeface="+mj-lt"/>
              <a:ea typeface="Yu Gothic Medium" panose="020B0500000000000000" pitchFamily="34" charset="-128"/>
            </a:endParaRPr>
          </a:p>
        </p:txBody>
      </p:sp>
      <p:pic>
        <p:nvPicPr>
          <p:cNvPr id="39" name="Gráfico 38" descr="Cámara de vídeo contorno">
            <a:extLst>
              <a:ext uri="{FF2B5EF4-FFF2-40B4-BE49-F238E27FC236}">
                <a16:creationId xmlns:a16="http://schemas.microsoft.com/office/drawing/2014/main" id="{016B06E4-AA0F-3E84-8492-E624A06BF97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5519" y="5919329"/>
            <a:ext cx="914400" cy="914400"/>
          </a:xfrm>
          <a:prstGeom prst="rect">
            <a:avLst/>
          </a:prstGeom>
        </p:spPr>
      </p:pic>
      <p:sp>
        <p:nvSpPr>
          <p:cNvPr id="45" name="CuadroTexto 44">
            <a:extLst>
              <a:ext uri="{FF2B5EF4-FFF2-40B4-BE49-F238E27FC236}">
                <a16:creationId xmlns:a16="http://schemas.microsoft.com/office/drawing/2014/main" id="{A1411899-FB03-39C2-DA9E-4661EAC3D41C}"/>
              </a:ext>
            </a:extLst>
          </p:cNvPr>
          <p:cNvSpPr txBox="1"/>
          <p:nvPr/>
        </p:nvSpPr>
        <p:spPr>
          <a:xfrm>
            <a:off x="8000284" y="6417087"/>
            <a:ext cx="416516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t-BR" sz="1200" dirty="0">
                <a:solidFill>
                  <a:srgbClr val="7030A0"/>
                </a:solidFill>
                <a:latin typeface="+mj-lt"/>
                <a:ea typeface="Yu Gothic Medium" panose="020B0500000000000000" pitchFamily="34" charset="-128"/>
              </a:rPr>
              <a:t> Nota: Adaptado de </a:t>
            </a:r>
            <a:r>
              <a:rPr lang="pt-BR" sz="1200" i="1" dirty="0" err="1">
                <a:solidFill>
                  <a:srgbClr val="7030A0"/>
                </a:solidFill>
                <a:latin typeface="+mj-lt"/>
                <a:ea typeface="Yu Gothic Medium" panose="020B0500000000000000" pitchFamily="34" charset="-128"/>
              </a:rPr>
              <a:t>Destilación</a:t>
            </a:r>
            <a:r>
              <a:rPr lang="pt-BR" sz="1200" i="1" dirty="0">
                <a:solidFill>
                  <a:srgbClr val="7030A0"/>
                </a:solidFill>
                <a:latin typeface="+mj-lt"/>
                <a:ea typeface="Yu Gothic Medium" panose="020B0500000000000000" pitchFamily="34" charset="-128"/>
              </a:rPr>
              <a:t> </a:t>
            </a:r>
            <a:r>
              <a:rPr lang="pt-BR" sz="1200" i="1" dirty="0" err="1">
                <a:solidFill>
                  <a:srgbClr val="7030A0"/>
                </a:solidFill>
                <a:latin typeface="+mj-lt"/>
                <a:ea typeface="Yu Gothic Medium" panose="020B0500000000000000" pitchFamily="34" charset="-128"/>
              </a:rPr>
              <a:t>simple</a:t>
            </a:r>
            <a:r>
              <a:rPr lang="pt-BR" sz="1200" dirty="0">
                <a:solidFill>
                  <a:srgbClr val="7030A0"/>
                </a:solidFill>
                <a:latin typeface="+mj-lt"/>
                <a:ea typeface="Yu Gothic Medium" panose="020B0500000000000000" pitchFamily="34" charset="-128"/>
              </a:rPr>
              <a:t>, por Islas, Y., y </a:t>
            </a:r>
            <a:r>
              <a:rPr lang="pt-BR" sz="1200" dirty="0" err="1">
                <a:solidFill>
                  <a:srgbClr val="7030A0"/>
                </a:solidFill>
                <a:latin typeface="+mj-lt"/>
                <a:ea typeface="Yu Gothic Medium" panose="020B0500000000000000" pitchFamily="34" charset="-128"/>
              </a:rPr>
              <a:t>Gurrola</a:t>
            </a:r>
            <a:r>
              <a:rPr lang="pt-BR" sz="1200" dirty="0">
                <a:solidFill>
                  <a:srgbClr val="7030A0"/>
                </a:solidFill>
                <a:latin typeface="+mj-lt"/>
                <a:ea typeface="Yu Gothic Medium" panose="020B0500000000000000" pitchFamily="34" charset="-128"/>
              </a:rPr>
              <a:t>, A. [</a:t>
            </a:r>
            <a:r>
              <a:rPr lang="pt-BR" sz="1200" dirty="0" err="1">
                <a:solidFill>
                  <a:srgbClr val="7030A0"/>
                </a:solidFill>
                <a:latin typeface="+mj-lt"/>
                <a:ea typeface="Yu Gothic Medium" panose="020B0500000000000000" pitchFamily="34" charset="-128"/>
              </a:rPr>
              <a:t>Archivo</a:t>
            </a:r>
            <a:r>
              <a:rPr lang="pt-BR" sz="1200" dirty="0">
                <a:solidFill>
                  <a:srgbClr val="7030A0"/>
                </a:solidFill>
                <a:latin typeface="+mj-lt"/>
                <a:ea typeface="Yu Gothic Medium" panose="020B0500000000000000" pitchFamily="34" charset="-128"/>
              </a:rPr>
              <a:t> de </a:t>
            </a:r>
            <a:r>
              <a:rPr lang="pt-BR" sz="1200" dirty="0" err="1">
                <a:solidFill>
                  <a:srgbClr val="7030A0"/>
                </a:solidFill>
                <a:latin typeface="+mj-lt"/>
                <a:ea typeface="Yu Gothic Medium" panose="020B0500000000000000" pitchFamily="34" charset="-128"/>
              </a:rPr>
              <a:t>imagen</a:t>
            </a:r>
            <a:r>
              <a:rPr lang="pt-BR" sz="1200" dirty="0">
                <a:solidFill>
                  <a:srgbClr val="7030A0"/>
                </a:solidFill>
                <a:latin typeface="+mj-lt"/>
                <a:ea typeface="Yu Gothic Medium" panose="020B0500000000000000" pitchFamily="34" charset="-128"/>
              </a:rPr>
              <a:t>]. </a:t>
            </a:r>
            <a:r>
              <a:rPr lang="es-MX" sz="1050" dirty="0">
                <a:solidFill>
                  <a:srgbClr val="7030A0"/>
                </a:solidFill>
                <a:latin typeface="+mj-lt"/>
                <a:ea typeface="Yu Gothic Medium" panose="020B0500000000000000" pitchFamily="34" charset="-128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http://www.ete.enp.unam.mx/MSepPur.pdf</a:t>
            </a:r>
            <a:endParaRPr lang="es-MX" sz="1200" dirty="0">
              <a:solidFill>
                <a:srgbClr val="7030A0"/>
              </a:solidFill>
            </a:endParaRPr>
          </a:p>
        </p:txBody>
      </p:sp>
      <p:sp>
        <p:nvSpPr>
          <p:cNvPr id="40" name="2 Marcador de contenido">
            <a:extLst>
              <a:ext uri="{FF2B5EF4-FFF2-40B4-BE49-F238E27FC236}">
                <a16:creationId xmlns:a16="http://schemas.microsoft.com/office/drawing/2014/main" id="{0C6BD3BE-B4ED-836B-429A-066D5DDC94AA}"/>
              </a:ext>
            </a:extLst>
          </p:cNvPr>
          <p:cNvSpPr txBox="1">
            <a:spLocks/>
          </p:cNvSpPr>
          <p:nvPr/>
        </p:nvSpPr>
        <p:spPr>
          <a:xfrm>
            <a:off x="1780949" y="1657532"/>
            <a:ext cx="2651841" cy="41100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45720" rIns="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es-MX" sz="1800" b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Figura 7. </a:t>
            </a:r>
            <a:r>
              <a:rPr lang="es-MX" sz="1800" i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Destilación simple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D7CA784-CF5A-55CD-6FF4-472368E02594}"/>
              </a:ext>
            </a:extLst>
          </p:cNvPr>
          <p:cNvSpPr txBox="1"/>
          <p:nvPr/>
        </p:nvSpPr>
        <p:spPr>
          <a:xfrm>
            <a:off x="177120" y="2224877"/>
            <a:ext cx="304314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dirty="0">
                <a:solidFill>
                  <a:srgbClr val="44546A">
                    <a:lumMod val="75000"/>
                  </a:srgbClr>
                </a:solidFill>
                <a:latin typeface="Calibri" panose="020F0502020204030204"/>
              </a:rPr>
              <a:t>En este apartado, te presentamos el equipo de destilación simple, los materiales y algunas precauciones de laboratorio. </a:t>
            </a:r>
          </a:p>
        </p:txBody>
      </p:sp>
      <p:sp>
        <p:nvSpPr>
          <p:cNvPr id="42" name="Flecha: a la derecha 41">
            <a:hlinkClick r:id="rId3" action="ppaction://hlinksldjump">
              <a:snd r:embed="rId14" name="click.wav"/>
            </a:hlinkClick>
            <a:extLst>
              <a:ext uri="{FF2B5EF4-FFF2-40B4-BE49-F238E27FC236}">
                <a16:creationId xmlns:a16="http://schemas.microsoft.com/office/drawing/2014/main" id="{CCE8C2CB-8EB4-263F-39A9-378A1890A15C}"/>
              </a:ext>
            </a:extLst>
          </p:cNvPr>
          <p:cNvSpPr/>
          <p:nvPr/>
        </p:nvSpPr>
        <p:spPr>
          <a:xfrm>
            <a:off x="11276070" y="5764307"/>
            <a:ext cx="860400" cy="706693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48" name="Flecha: hacia la izquierda 47">
            <a:hlinkClick r:id="rId15" action="ppaction://hlinksldjump">
              <a:snd r:embed="rId14" name="click.wav"/>
            </a:hlinkClick>
            <a:extLst>
              <a:ext uri="{FF2B5EF4-FFF2-40B4-BE49-F238E27FC236}">
                <a16:creationId xmlns:a16="http://schemas.microsoft.com/office/drawing/2014/main" id="{51C12D4A-2279-7CFD-6B2B-8FEB7B161E8E}"/>
              </a:ext>
            </a:extLst>
          </p:cNvPr>
          <p:cNvSpPr/>
          <p:nvPr/>
        </p:nvSpPr>
        <p:spPr>
          <a:xfrm>
            <a:off x="10311466" y="5764307"/>
            <a:ext cx="860400" cy="706693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79DB47BB-B508-272F-4C57-352B459A46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54923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Imagen 29" descr="Interfaz de usuario gráfica&#10;&#10;Descripción generada automáticamente con confianza baja">
            <a:extLst>
              <a:ext uri="{FF2B5EF4-FFF2-40B4-BE49-F238E27FC236}">
                <a16:creationId xmlns:a16="http://schemas.microsoft.com/office/drawing/2014/main" id="{6B74F11A-41E0-072F-B094-8DDA67CCAE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659" y="2627616"/>
            <a:ext cx="6743138" cy="3993202"/>
          </a:xfrm>
          <a:prstGeom prst="rect">
            <a:avLst/>
          </a:prstGeom>
        </p:spPr>
      </p:pic>
      <p:sp>
        <p:nvSpPr>
          <p:cNvPr id="17" name="1 Título">
            <a:extLst>
              <a:ext uri="{FF2B5EF4-FFF2-40B4-BE49-F238E27FC236}">
                <a16:creationId xmlns:a16="http://schemas.microsoft.com/office/drawing/2014/main" id="{AEAC73A6-95F5-61CB-B5F2-280FE00BFC8B}"/>
              </a:ext>
            </a:extLst>
          </p:cNvPr>
          <p:cNvSpPr txBox="1">
            <a:spLocks/>
          </p:cNvSpPr>
          <p:nvPr/>
        </p:nvSpPr>
        <p:spPr>
          <a:xfrm>
            <a:off x="3459772" y="1771987"/>
            <a:ext cx="5080366" cy="897865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b="1" dirty="0">
                <a:ln/>
                <a:solidFill>
                  <a:srgbClr val="002060"/>
                </a:solidFill>
              </a:rPr>
              <a:t>¡Precauciones!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AFAE1EAA-435A-848A-016F-A3D82E027187}"/>
              </a:ext>
            </a:extLst>
          </p:cNvPr>
          <p:cNvSpPr txBox="1"/>
          <p:nvPr/>
        </p:nvSpPr>
        <p:spPr>
          <a:xfrm>
            <a:off x="340112" y="3508909"/>
            <a:ext cx="2531815" cy="995422"/>
          </a:xfrm>
          <a:prstGeom prst="ellipse">
            <a:avLst/>
          </a:prstGeom>
          <a:solidFill>
            <a:srgbClr val="FFCCFF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rgbClr val="7030A0"/>
                </a:solidFill>
                <a:latin typeface="+mj-lt"/>
              </a:rPr>
              <a:t>Colocar perlas de ebullición</a:t>
            </a:r>
            <a:endParaRPr lang="es-MX" sz="2000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809908F5-6AA8-D133-579E-744747B216DD}"/>
              </a:ext>
            </a:extLst>
          </p:cNvPr>
          <p:cNvSpPr txBox="1"/>
          <p:nvPr/>
        </p:nvSpPr>
        <p:spPr>
          <a:xfrm>
            <a:off x="220844" y="1779432"/>
            <a:ext cx="2820554" cy="1569660"/>
          </a:xfrm>
          <a:prstGeom prst="flowChartConnector">
            <a:avLst/>
          </a:prstGeom>
          <a:solidFill>
            <a:srgbClr val="FFCCFF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algn="ctr"/>
            <a:r>
              <a:rPr lang="es-MX" sz="1600" b="1" dirty="0">
                <a:solidFill>
                  <a:srgbClr val="7030A0"/>
                </a:solidFill>
                <a:latin typeface="+mj-lt"/>
              </a:rPr>
              <a:t>Colocar el bulbo del termómetro a la altura de la extensión del matraz de destilación</a:t>
            </a:r>
            <a:endParaRPr lang="es-MX" sz="1600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AA55D4DD-D1AC-B9E6-DE51-E6F8B4329F18}"/>
              </a:ext>
            </a:extLst>
          </p:cNvPr>
          <p:cNvSpPr txBox="1"/>
          <p:nvPr/>
        </p:nvSpPr>
        <p:spPr>
          <a:xfrm>
            <a:off x="9439342" y="4159045"/>
            <a:ext cx="2394962" cy="2466915"/>
          </a:xfrm>
          <a:prstGeom prst="flowChartConnector">
            <a:avLst/>
          </a:prstGeom>
          <a:solidFill>
            <a:srgbClr val="FFCCFF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algn="ctr"/>
            <a:r>
              <a:rPr lang="es-MX" b="1" dirty="0">
                <a:solidFill>
                  <a:srgbClr val="7030A0"/>
                </a:solidFill>
                <a:latin typeface="+mj-lt"/>
              </a:rPr>
              <a:t>El flujo de agua debe ser en contra corriente del vapor. Se usan mangueras de hule. </a:t>
            </a:r>
            <a:endParaRPr lang="es-MX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C3A450D7-4268-B41D-D040-9407CC49071C}"/>
              </a:ext>
            </a:extLst>
          </p:cNvPr>
          <p:cNvSpPr txBox="1"/>
          <p:nvPr/>
        </p:nvSpPr>
        <p:spPr>
          <a:xfrm>
            <a:off x="220845" y="4639445"/>
            <a:ext cx="2676184" cy="1687890"/>
          </a:xfrm>
          <a:prstGeom prst="flowChartConnector">
            <a:avLst/>
          </a:prstGeom>
          <a:solidFill>
            <a:srgbClr val="FFCCFF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algn="ctr"/>
            <a:r>
              <a:rPr lang="es-MX" b="1" dirty="0">
                <a:solidFill>
                  <a:srgbClr val="7030A0"/>
                </a:solidFill>
                <a:latin typeface="+mj-lt"/>
              </a:rPr>
              <a:t>Usar un baño María cuando se destilan sustancias inflamables</a:t>
            </a:r>
            <a:endParaRPr lang="es-MX" sz="2000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E1838A31-F39E-3E32-36A8-CD1BE37BAA3B}"/>
              </a:ext>
            </a:extLst>
          </p:cNvPr>
          <p:cNvSpPr txBox="1"/>
          <p:nvPr/>
        </p:nvSpPr>
        <p:spPr>
          <a:xfrm>
            <a:off x="8338801" y="2312716"/>
            <a:ext cx="3150740" cy="1687890"/>
          </a:xfrm>
          <a:prstGeom prst="flowChartConnector">
            <a:avLst/>
          </a:prstGeom>
          <a:solidFill>
            <a:srgbClr val="FFCCFF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>
            <a:spAutoFit/>
          </a:bodyPr>
          <a:lstStyle/>
          <a:p>
            <a:pPr algn="ctr"/>
            <a:r>
              <a:rPr lang="es-MX" b="1" dirty="0">
                <a:solidFill>
                  <a:srgbClr val="7030A0"/>
                </a:solidFill>
                <a:latin typeface="+mj-lt"/>
              </a:rPr>
              <a:t>Sujetar bien todos los materiales y verificar que no haya fugas de vapor.</a:t>
            </a:r>
            <a:endParaRPr lang="es-MX" dirty="0">
              <a:solidFill>
                <a:srgbClr val="7030A0"/>
              </a:solidFill>
              <a:latin typeface="+mj-lt"/>
            </a:endParaRPr>
          </a:p>
        </p:txBody>
      </p:sp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98563AF0-9E34-6B7B-CAFC-E7DA649F984E}"/>
              </a:ext>
            </a:extLst>
          </p:cNvPr>
          <p:cNvCxnSpPr/>
          <p:nvPr/>
        </p:nvCxnSpPr>
        <p:spPr>
          <a:xfrm>
            <a:off x="2696203" y="2827717"/>
            <a:ext cx="2332997" cy="120256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8892E7C-6036-9505-F2AD-2093CE739331}"/>
              </a:ext>
            </a:extLst>
          </p:cNvPr>
          <p:cNvCxnSpPr>
            <a:cxnSpLocks/>
          </p:cNvCxnSpPr>
          <p:nvPr/>
        </p:nvCxnSpPr>
        <p:spPr>
          <a:xfrm>
            <a:off x="2503101" y="4122748"/>
            <a:ext cx="2393364" cy="53521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CEBD66E0-02D3-5EAB-B76D-40949E4F9470}"/>
              </a:ext>
            </a:extLst>
          </p:cNvPr>
          <p:cNvCxnSpPr>
            <a:cxnSpLocks/>
          </p:cNvCxnSpPr>
          <p:nvPr/>
        </p:nvCxnSpPr>
        <p:spPr>
          <a:xfrm flipV="1">
            <a:off x="2672117" y="4972867"/>
            <a:ext cx="1899883" cy="54495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9" name="Conector recto de flecha 18">
            <a:extLst>
              <a:ext uri="{FF2B5EF4-FFF2-40B4-BE49-F238E27FC236}">
                <a16:creationId xmlns:a16="http://schemas.microsoft.com/office/drawing/2014/main" id="{E7F19F7A-F23C-B074-338E-216FCE62B5F8}"/>
              </a:ext>
            </a:extLst>
          </p:cNvPr>
          <p:cNvCxnSpPr>
            <a:cxnSpLocks/>
          </p:cNvCxnSpPr>
          <p:nvPr/>
        </p:nvCxnSpPr>
        <p:spPr>
          <a:xfrm flipH="1">
            <a:off x="7875639" y="3429000"/>
            <a:ext cx="929148" cy="29913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2" name="Conector recto de flecha 41">
            <a:extLst>
              <a:ext uri="{FF2B5EF4-FFF2-40B4-BE49-F238E27FC236}">
                <a16:creationId xmlns:a16="http://schemas.microsoft.com/office/drawing/2014/main" id="{027DE158-6BE9-18A6-0751-7C9E3D9F8C83}"/>
              </a:ext>
            </a:extLst>
          </p:cNvPr>
          <p:cNvCxnSpPr/>
          <p:nvPr/>
        </p:nvCxnSpPr>
        <p:spPr>
          <a:xfrm flipH="1" flipV="1">
            <a:off x="8338801" y="4856235"/>
            <a:ext cx="1406554" cy="36544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7" name="CuadroTexto 26">
            <a:extLst>
              <a:ext uri="{FF2B5EF4-FFF2-40B4-BE49-F238E27FC236}">
                <a16:creationId xmlns:a16="http://schemas.microsoft.com/office/drawing/2014/main" id="{B3C2D6B2-7A8B-5826-8763-A20BB88E93C3}"/>
              </a:ext>
            </a:extLst>
          </p:cNvPr>
          <p:cNvSpPr txBox="1"/>
          <p:nvPr/>
        </p:nvSpPr>
        <p:spPr>
          <a:xfrm>
            <a:off x="0" y="6672913"/>
            <a:ext cx="9019716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2806065" algn="ctr"/>
                <a:tab pos="5612130" algn="r"/>
              </a:tabLst>
            </a:pPr>
            <a:r>
              <a:rPr lang="es-MX" sz="8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Nota: Adaptado </a:t>
            </a:r>
            <a:r>
              <a:rPr lang="es-MX" sz="800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de </a:t>
            </a:r>
            <a:r>
              <a:rPr lang="es-MX" sz="800" i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Química Destilación Experimentar Ciencia</a:t>
            </a:r>
            <a:r>
              <a:rPr lang="es-MX" sz="8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, por </a:t>
            </a:r>
            <a:r>
              <a:rPr lang="es-MX" sz="800" b="1" dirty="0" err="1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OpenClipart-Vectors</a:t>
            </a:r>
            <a:r>
              <a:rPr lang="es-MX" sz="8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, 2013, </a:t>
            </a:r>
            <a:r>
              <a:rPr lang="es-MX" sz="800" b="1" dirty="0" err="1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Pixabay</a:t>
            </a:r>
            <a:r>
              <a:rPr lang="es-MX" sz="8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 (https://pixabay.com/es/vectors/qu%c3%admica-destilaci%c3%b3n-experimentar-161575/). CC </a:t>
            </a:r>
            <a:r>
              <a:rPr lang="es-MX" sz="800" b="1" dirty="0" err="1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by</a:t>
            </a:r>
            <a:r>
              <a:rPr lang="es-MX" sz="800" b="1" dirty="0">
                <a:solidFill>
                  <a:srgbClr val="002060"/>
                </a:solidFill>
                <a:latin typeface="+mj-lt"/>
                <a:ea typeface="Yu Gothic Medium" panose="020B0500000000000000" pitchFamily="34" charset="-128"/>
              </a:rPr>
              <a:t>   </a:t>
            </a:r>
          </a:p>
        </p:txBody>
      </p:sp>
      <p:sp>
        <p:nvSpPr>
          <p:cNvPr id="32" name="2 Marcador de contenido">
            <a:extLst>
              <a:ext uri="{FF2B5EF4-FFF2-40B4-BE49-F238E27FC236}">
                <a16:creationId xmlns:a16="http://schemas.microsoft.com/office/drawing/2014/main" id="{84E9C685-C630-7042-8BB3-8293BCDA605D}"/>
              </a:ext>
            </a:extLst>
          </p:cNvPr>
          <p:cNvSpPr txBox="1">
            <a:spLocks/>
          </p:cNvSpPr>
          <p:nvPr/>
        </p:nvSpPr>
        <p:spPr>
          <a:xfrm>
            <a:off x="8338801" y="1860096"/>
            <a:ext cx="3832191" cy="41100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45720" rIns="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es-MX" sz="1800" b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Figura 8. </a:t>
            </a:r>
            <a:r>
              <a:rPr lang="es-MX" sz="1800" i="1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Equipo Destilación simple</a:t>
            </a: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9005D794-4D15-ED98-B09B-B99544F8415E}"/>
              </a:ext>
            </a:extLst>
          </p:cNvPr>
          <p:cNvGrpSpPr/>
          <p:nvPr/>
        </p:nvGrpSpPr>
        <p:grpSpPr>
          <a:xfrm>
            <a:off x="-4200" y="11461"/>
            <a:ext cx="12200400" cy="1675846"/>
            <a:chOff x="-6675" y="-17552"/>
            <a:chExt cx="12200400" cy="1675846"/>
          </a:xfrm>
        </p:grpSpPr>
        <p:grpSp>
          <p:nvGrpSpPr>
            <p:cNvPr id="7" name="Grupo 6">
              <a:extLst>
                <a:ext uri="{FF2B5EF4-FFF2-40B4-BE49-F238E27FC236}">
                  <a16:creationId xmlns:a16="http://schemas.microsoft.com/office/drawing/2014/main" id="{0CA406EE-D6D0-6155-DD3B-8270430829D5}"/>
                </a:ext>
              </a:extLst>
            </p:cNvPr>
            <p:cNvGrpSpPr/>
            <p:nvPr/>
          </p:nvGrpSpPr>
          <p:grpSpPr>
            <a:xfrm>
              <a:off x="-6675" y="-17552"/>
              <a:ext cx="12200400" cy="1675846"/>
              <a:chOff x="-49023" y="-34272"/>
              <a:chExt cx="12200400" cy="1675846"/>
            </a:xfrm>
          </p:grpSpPr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09A36386-2517-5D3D-885E-441E4E67BF91}"/>
                  </a:ext>
                </a:extLst>
              </p:cNvPr>
              <p:cNvSpPr/>
              <p:nvPr/>
            </p:nvSpPr>
            <p:spPr>
              <a:xfrm>
                <a:off x="-42348" y="-34272"/>
                <a:ext cx="12192000" cy="1364053"/>
              </a:xfrm>
              <a:prstGeom prst="rect">
                <a:avLst/>
              </a:prstGeom>
              <a:solidFill>
                <a:srgbClr val="CCCCFF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/>
              </a:p>
            </p:txBody>
          </p:sp>
          <p:sp>
            <p:nvSpPr>
              <p:cNvPr id="11" name="Botón de acción: ir a inicio 10">
                <a:hlinkClick r:id="" action="ppaction://hlinkshowjump?jump=firstslide" highlightClick="1"/>
                <a:extLst>
                  <a:ext uri="{FF2B5EF4-FFF2-40B4-BE49-F238E27FC236}">
                    <a16:creationId xmlns:a16="http://schemas.microsoft.com/office/drawing/2014/main" id="{EB6855A8-1F01-27CA-19EC-54DD161E82FF}"/>
                  </a:ext>
                </a:extLst>
              </p:cNvPr>
              <p:cNvSpPr/>
              <p:nvPr/>
            </p:nvSpPr>
            <p:spPr>
              <a:xfrm>
                <a:off x="10794164" y="91757"/>
                <a:ext cx="553329" cy="465569"/>
              </a:xfrm>
              <a:prstGeom prst="actionButtonHom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3175" cap="flat" cmpd="sng">
                <a:solidFill>
                  <a:schemeClr val="tx2">
                    <a:lumMod val="75000"/>
                  </a:schemeClr>
                </a:solidFill>
                <a:round/>
              </a:ln>
              <a:effectLst>
                <a:outerShdw blurRad="228600" dist="76200" dir="3960000" algn="tl" rotWithShape="0">
                  <a:prstClr val="black"/>
                </a:outerShdw>
                <a:softEdge rad="12700"/>
              </a:effectLst>
              <a:scene3d>
                <a:camera prst="orthographicFront">
                  <a:rot lat="0" lon="0" rev="0"/>
                </a:camera>
                <a:lightRig rig="threePt" dir="t"/>
              </a:scene3d>
              <a:sp3d>
                <a:bevelT/>
                <a:bevelB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/>
              </a:p>
            </p:txBody>
          </p:sp>
          <p:sp>
            <p:nvSpPr>
              <p:cNvPr id="13" name="Botón de acción: obtener información 12">
                <a:hlinkClick r:id="" action="ppaction://hlinkshowjump?jump=lastslide" highlightClick="1"/>
                <a:extLst>
                  <a:ext uri="{FF2B5EF4-FFF2-40B4-BE49-F238E27FC236}">
                    <a16:creationId xmlns:a16="http://schemas.microsoft.com/office/drawing/2014/main" id="{E8D9232E-84B7-30F4-6F9C-D68A2775DC1B}"/>
                  </a:ext>
                </a:extLst>
              </p:cNvPr>
              <p:cNvSpPr/>
              <p:nvPr/>
            </p:nvSpPr>
            <p:spPr>
              <a:xfrm>
                <a:off x="11471908" y="83180"/>
                <a:ext cx="553329" cy="473788"/>
              </a:xfrm>
              <a:prstGeom prst="actionButtonInformation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0" cap="flat">
                <a:solidFill>
                  <a:schemeClr val="tx2">
                    <a:lumMod val="75000"/>
                  </a:schemeClr>
                </a:solidFill>
                <a:round/>
              </a:ln>
              <a:effectLst>
                <a:outerShdw blurRad="228600" dist="76200" dir="3960000" algn="ctr" rotWithShape="0">
                  <a:srgbClr val="000000"/>
                </a:out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/>
                <a:bevelB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/>
              </a:p>
            </p:txBody>
          </p:sp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B890944E-0046-551B-8B23-13ED279C7D70}"/>
                  </a:ext>
                </a:extLst>
              </p:cNvPr>
              <p:cNvSpPr/>
              <p:nvPr/>
            </p:nvSpPr>
            <p:spPr>
              <a:xfrm>
                <a:off x="-49023" y="1480024"/>
                <a:ext cx="12200400" cy="161550"/>
              </a:xfrm>
              <a:prstGeom prst="rect">
                <a:avLst/>
              </a:prstGeom>
              <a:solidFill>
                <a:srgbClr val="8886B0"/>
              </a:solidFill>
              <a:ln w="12700">
                <a:noFill/>
              </a:ln>
              <a:scene3d>
                <a:camera prst="orthographicFront"/>
                <a:lightRig rig="threeP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5" name="Rectángulo: esquinas superiores cortadas 14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ABBCDD5F-9749-208B-A28D-0AEC45A80521}"/>
                  </a:ext>
                </a:extLst>
              </p:cNvPr>
              <p:cNvSpPr/>
              <p:nvPr/>
            </p:nvSpPr>
            <p:spPr>
              <a:xfrm>
                <a:off x="-42348" y="659078"/>
                <a:ext cx="1674000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Propósitos</a:t>
                </a:r>
              </a:p>
            </p:txBody>
          </p:sp>
          <p:sp>
            <p:nvSpPr>
              <p:cNvPr id="16" name="Rectángulo: esquinas superiores cortadas 15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129A15A1-A1A5-4F49-7B89-32C77BA9F0B3}"/>
                  </a:ext>
                </a:extLst>
              </p:cNvPr>
              <p:cNvSpPr/>
              <p:nvPr/>
            </p:nvSpPr>
            <p:spPr>
              <a:xfrm>
                <a:off x="3274159" y="478377"/>
                <a:ext cx="1864800" cy="975600"/>
              </a:xfrm>
              <a:prstGeom prst="snip2SameRect">
                <a:avLst/>
              </a:prstGeom>
              <a:solidFill>
                <a:srgbClr val="7030A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Equipo de laboratorio</a:t>
                </a:r>
              </a:p>
            </p:txBody>
          </p:sp>
          <p:sp>
            <p:nvSpPr>
              <p:cNvPr id="18" name="Rectángulo: esquinas superiores cortadas 17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4FCE7219-856E-3192-6289-1FC169982FCA}"/>
                  </a:ext>
                </a:extLst>
              </p:cNvPr>
              <p:cNvSpPr/>
              <p:nvPr/>
            </p:nvSpPr>
            <p:spPr>
              <a:xfrm>
                <a:off x="5141268" y="662399"/>
                <a:ext cx="1918051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prst="angle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Actividad de reforzamiento</a:t>
                </a:r>
              </a:p>
            </p:txBody>
          </p:sp>
          <p:sp>
            <p:nvSpPr>
              <p:cNvPr id="33" name="Rectángulo: esquinas superiores cortadas 32">
                <a:hlinkClick r:id="rId7" action="ppaction://hlinksldjump"/>
                <a:extLst>
                  <a:ext uri="{FF2B5EF4-FFF2-40B4-BE49-F238E27FC236}">
                    <a16:creationId xmlns:a16="http://schemas.microsoft.com/office/drawing/2014/main" id="{2D296E48-E24A-3656-BF3C-3889090E04E9}"/>
                  </a:ext>
                </a:extLst>
              </p:cNvPr>
              <p:cNvSpPr/>
              <p:nvPr/>
            </p:nvSpPr>
            <p:spPr>
              <a:xfrm>
                <a:off x="7056882" y="662898"/>
                <a:ext cx="1904014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Autoevaluación</a:t>
                </a:r>
              </a:p>
            </p:txBody>
          </p:sp>
          <p:sp>
            <p:nvSpPr>
              <p:cNvPr id="34" name="Rectángulo: esquinas superiores cortadas 33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0A16FF19-F848-7E8E-0664-51F05B5C4423}"/>
                  </a:ext>
                </a:extLst>
              </p:cNvPr>
              <p:cNvSpPr/>
              <p:nvPr/>
            </p:nvSpPr>
            <p:spPr>
              <a:xfrm>
                <a:off x="10617177" y="660988"/>
                <a:ext cx="1530000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Aviso de privacidad</a:t>
                </a:r>
              </a:p>
            </p:txBody>
          </p:sp>
          <p:sp>
            <p:nvSpPr>
              <p:cNvPr id="35" name="Rectángulo: esquinas superiores cortadas 34">
                <a:hlinkClick r:id="rId9" action="ppaction://hlinksldjump"/>
                <a:extLst>
                  <a:ext uri="{FF2B5EF4-FFF2-40B4-BE49-F238E27FC236}">
                    <a16:creationId xmlns:a16="http://schemas.microsoft.com/office/drawing/2014/main" id="{9F165330-B91D-4505-E21F-B5375E851B09}"/>
                  </a:ext>
                </a:extLst>
              </p:cNvPr>
              <p:cNvSpPr/>
              <p:nvPr/>
            </p:nvSpPr>
            <p:spPr>
              <a:xfrm>
                <a:off x="8961580" y="660988"/>
                <a:ext cx="1641023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Referencias</a:t>
                </a:r>
              </a:p>
            </p:txBody>
          </p:sp>
        </p:grpSp>
        <p:sp>
          <p:nvSpPr>
            <p:cNvPr id="9" name="Rectángulo: esquinas superiores cortadas 8">
              <a:hlinkClick r:id="rId10" action="ppaction://hlinksldjump"/>
              <a:extLst>
                <a:ext uri="{FF2B5EF4-FFF2-40B4-BE49-F238E27FC236}">
                  <a16:creationId xmlns:a16="http://schemas.microsoft.com/office/drawing/2014/main" id="{74DD9028-EB6E-3E6B-9496-00825A27BBAB}"/>
                </a:ext>
              </a:extLst>
            </p:cNvPr>
            <p:cNvSpPr/>
            <p:nvPr/>
          </p:nvSpPr>
          <p:spPr>
            <a:xfrm>
              <a:off x="1661043" y="677047"/>
              <a:ext cx="16560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</p:grpSp>
      <p:sp>
        <p:nvSpPr>
          <p:cNvPr id="36" name="Flecha: a la derecha 35">
            <a:hlinkClick r:id="rId6" action="ppaction://hlinksldjump">
              <a:snd r:embed="rId11" name="click.wav"/>
            </a:hlinkClick>
            <a:extLst>
              <a:ext uri="{FF2B5EF4-FFF2-40B4-BE49-F238E27FC236}">
                <a16:creationId xmlns:a16="http://schemas.microsoft.com/office/drawing/2014/main" id="{32A9AC5C-0978-1B84-BFBE-9E956E9317DC}"/>
              </a:ext>
            </a:extLst>
          </p:cNvPr>
          <p:cNvSpPr/>
          <p:nvPr/>
        </p:nvSpPr>
        <p:spPr>
          <a:xfrm>
            <a:off x="11364400" y="3924699"/>
            <a:ext cx="803823" cy="581966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37" name="Flecha: hacia la izquierda 36">
            <a:hlinkClick r:id="rId12" action="ppaction://hlinksldjump">
              <a:snd r:embed="rId11" name="click.wav"/>
            </a:hlinkClick>
            <a:extLst>
              <a:ext uri="{FF2B5EF4-FFF2-40B4-BE49-F238E27FC236}">
                <a16:creationId xmlns:a16="http://schemas.microsoft.com/office/drawing/2014/main" id="{9ECBF6BF-56E8-CB9B-3C8F-BF778D1450FC}"/>
              </a:ext>
            </a:extLst>
          </p:cNvPr>
          <p:cNvSpPr/>
          <p:nvPr/>
        </p:nvSpPr>
        <p:spPr>
          <a:xfrm>
            <a:off x="11249314" y="3448318"/>
            <a:ext cx="803823" cy="581966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Inicio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5DBF4383-9DBD-11AD-DCA9-417ED579E3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39002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upo 41">
            <a:extLst>
              <a:ext uri="{FF2B5EF4-FFF2-40B4-BE49-F238E27FC236}">
                <a16:creationId xmlns:a16="http://schemas.microsoft.com/office/drawing/2014/main" id="{E83CB9E6-F2AF-3C6B-12CD-F01CEB824E5B}"/>
              </a:ext>
            </a:extLst>
          </p:cNvPr>
          <p:cNvGrpSpPr/>
          <p:nvPr/>
        </p:nvGrpSpPr>
        <p:grpSpPr>
          <a:xfrm>
            <a:off x="-9070" y="7624"/>
            <a:ext cx="12201070" cy="1613274"/>
            <a:chOff x="-51418" y="-34272"/>
            <a:chExt cx="12201070" cy="1613274"/>
          </a:xfrm>
        </p:grpSpPr>
        <p:sp>
          <p:nvSpPr>
            <p:cNvPr id="43" name="Rectángulo 42">
              <a:extLst>
                <a:ext uri="{FF2B5EF4-FFF2-40B4-BE49-F238E27FC236}">
                  <a16:creationId xmlns:a16="http://schemas.microsoft.com/office/drawing/2014/main" id="{AD06BF8F-745B-EC51-9FBC-7793B45F4C1E}"/>
                </a:ext>
              </a:extLst>
            </p:cNvPr>
            <p:cNvSpPr/>
            <p:nvPr/>
          </p:nvSpPr>
          <p:spPr>
            <a:xfrm>
              <a:off x="-42348" y="-34272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44" name="Botón de acción: ir a inicio 4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49DDA53A-3CAF-AA27-CBF7-FBA11F49F6F1}"/>
                </a:ext>
              </a:extLst>
            </p:cNvPr>
            <p:cNvSpPr/>
            <p:nvPr/>
          </p:nvSpPr>
          <p:spPr>
            <a:xfrm>
              <a:off x="10794164" y="91757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45" name="Botón de acción: obtener información 44">
              <a:hlinkClick r:id="" action="ppaction://hlinkshowjump?jump=nextslide" highlightClick="1"/>
              <a:extLst>
                <a:ext uri="{FF2B5EF4-FFF2-40B4-BE49-F238E27FC236}">
                  <a16:creationId xmlns:a16="http://schemas.microsoft.com/office/drawing/2014/main" id="{3863CF98-72EE-53D1-6EE5-3E61B26693BA}"/>
                </a:ext>
              </a:extLst>
            </p:cNvPr>
            <p:cNvSpPr/>
            <p:nvPr/>
          </p:nvSpPr>
          <p:spPr>
            <a:xfrm>
              <a:off x="11471908" y="83180"/>
              <a:ext cx="553329" cy="473788"/>
            </a:xfrm>
            <a:prstGeom prst="actionButtonInformation">
              <a:avLst/>
            </a:prstGeom>
            <a:solidFill>
              <a:schemeClr val="tx2">
                <a:lumMod val="20000"/>
                <a:lumOff val="80000"/>
              </a:schemeClr>
            </a:solidFill>
            <a:ln w="0" cap="flat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ctr" rotWithShape="0">
                <a:srgbClr val="000000"/>
              </a:outerShdw>
              <a:softEdge rad="12700"/>
            </a:effectLst>
            <a:scene3d>
              <a:camera prst="orthographicFront"/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54" name="Rectángulo: esquinas superiores cortadas 53">
              <a:hlinkClick r:id="rId3" action="ppaction://hlinksldjump"/>
              <a:extLst>
                <a:ext uri="{FF2B5EF4-FFF2-40B4-BE49-F238E27FC236}">
                  <a16:creationId xmlns:a16="http://schemas.microsoft.com/office/drawing/2014/main" id="{57F5040F-E6C7-24B9-92F1-EACD7BDE3EBE}"/>
                </a:ext>
              </a:extLst>
            </p:cNvPr>
            <p:cNvSpPr/>
            <p:nvPr/>
          </p:nvSpPr>
          <p:spPr>
            <a:xfrm>
              <a:off x="-42350" y="640161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55" name="Rectángulo: esquinas superiores cortadas 54">
              <a:hlinkClick r:id="rId4" action="ppaction://hlinksldjump"/>
              <a:extLst>
                <a:ext uri="{FF2B5EF4-FFF2-40B4-BE49-F238E27FC236}">
                  <a16:creationId xmlns:a16="http://schemas.microsoft.com/office/drawing/2014/main" id="{A61B086F-1ED5-DE90-6E6D-92DA9572689B}"/>
                </a:ext>
              </a:extLst>
            </p:cNvPr>
            <p:cNvSpPr/>
            <p:nvPr/>
          </p:nvSpPr>
          <p:spPr>
            <a:xfrm>
              <a:off x="1629745" y="634784"/>
              <a:ext cx="1656000" cy="794631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56" name="Rectángulo: esquinas superiores cortadas 55">
              <a:hlinkClick r:id="rId5" action="ppaction://hlinksldjump"/>
              <a:extLst>
                <a:ext uri="{FF2B5EF4-FFF2-40B4-BE49-F238E27FC236}">
                  <a16:creationId xmlns:a16="http://schemas.microsoft.com/office/drawing/2014/main" id="{F79D158F-41CF-34DC-F569-D2B01EC29BCB}"/>
                </a:ext>
              </a:extLst>
            </p:cNvPr>
            <p:cNvSpPr/>
            <p:nvPr/>
          </p:nvSpPr>
          <p:spPr>
            <a:xfrm>
              <a:off x="3285795" y="640161"/>
              <a:ext cx="1864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58" name="Rectángulo: esquinas superiores cortadas 57">
              <a:hlinkClick r:id="rId6" action="ppaction://hlinksldjump"/>
              <a:extLst>
                <a:ext uri="{FF2B5EF4-FFF2-40B4-BE49-F238E27FC236}">
                  <a16:creationId xmlns:a16="http://schemas.microsoft.com/office/drawing/2014/main" id="{3CCFCCFE-13E9-E56C-DE4C-5A91F2B7C569}"/>
                </a:ext>
              </a:extLst>
            </p:cNvPr>
            <p:cNvSpPr/>
            <p:nvPr/>
          </p:nvSpPr>
          <p:spPr>
            <a:xfrm>
              <a:off x="7057577" y="640161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59" name="Rectángulo: esquinas superiores cortadas 58">
              <a:hlinkClick r:id="rId7" action="ppaction://hlinksldjump"/>
              <a:extLst>
                <a:ext uri="{FF2B5EF4-FFF2-40B4-BE49-F238E27FC236}">
                  <a16:creationId xmlns:a16="http://schemas.microsoft.com/office/drawing/2014/main" id="{06D94489-71F9-901F-379E-477C57ACAA07}"/>
                </a:ext>
              </a:extLst>
            </p:cNvPr>
            <p:cNvSpPr/>
            <p:nvPr/>
          </p:nvSpPr>
          <p:spPr>
            <a:xfrm>
              <a:off x="10615648" y="640161"/>
              <a:ext cx="15300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de privacidad</a:t>
              </a:r>
            </a:p>
          </p:txBody>
        </p:sp>
        <p:sp>
          <p:nvSpPr>
            <p:cNvPr id="60" name="Rectángulo: esquinas superiores cortadas 59">
              <a:hlinkClick r:id="rId8" action="ppaction://hlinksldjump"/>
              <a:extLst>
                <a:ext uri="{FF2B5EF4-FFF2-40B4-BE49-F238E27FC236}">
                  <a16:creationId xmlns:a16="http://schemas.microsoft.com/office/drawing/2014/main" id="{292F160C-A7D3-E35E-1829-8936A66057B9}"/>
                </a:ext>
              </a:extLst>
            </p:cNvPr>
            <p:cNvSpPr/>
            <p:nvPr/>
          </p:nvSpPr>
          <p:spPr>
            <a:xfrm>
              <a:off x="8970660" y="640161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  <p:sp>
          <p:nvSpPr>
            <p:cNvPr id="53" name="Rectángulo 52">
              <a:extLst>
                <a:ext uri="{FF2B5EF4-FFF2-40B4-BE49-F238E27FC236}">
                  <a16:creationId xmlns:a16="http://schemas.microsoft.com/office/drawing/2014/main" id="{1DCE1018-5C82-6D13-1A7A-AD9521B9D7A8}"/>
                </a:ext>
              </a:extLst>
            </p:cNvPr>
            <p:cNvSpPr/>
            <p:nvPr/>
          </p:nvSpPr>
          <p:spPr>
            <a:xfrm>
              <a:off x="-51418" y="1431898"/>
              <a:ext cx="12201069" cy="147104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</p:grpSp>
      <p:sp>
        <p:nvSpPr>
          <p:cNvPr id="62" name="Rectángulo: esquinas superiores cortadas 61">
            <a:hlinkClick r:id="rId9" action="ppaction://hlinksldjump"/>
            <a:extLst>
              <a:ext uri="{FF2B5EF4-FFF2-40B4-BE49-F238E27FC236}">
                <a16:creationId xmlns:a16="http://schemas.microsoft.com/office/drawing/2014/main" id="{6AAAFBB9-B137-4F21-C0A3-A5EE9F48BF1A}"/>
              </a:ext>
            </a:extLst>
          </p:cNvPr>
          <p:cNvSpPr/>
          <p:nvPr/>
        </p:nvSpPr>
        <p:spPr>
          <a:xfrm>
            <a:off x="5196908" y="508153"/>
            <a:ext cx="1918051" cy="968400"/>
          </a:xfrm>
          <a:prstGeom prst="snip2SameRect">
            <a:avLst/>
          </a:prstGeom>
          <a:solidFill>
            <a:srgbClr val="009999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  <a:softEdge rad="12700"/>
          </a:effectLst>
          <a:scene3d>
            <a:camera prst="orthographicFront"/>
            <a:lightRig rig="threePt" dir="t"/>
          </a:scene3d>
          <a:sp3d>
            <a:bevelT w="152400" h="50800" prst="softRound"/>
            <a:bevelB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Actividad de reforzamiento</a:t>
            </a:r>
          </a:p>
        </p:txBody>
      </p:sp>
      <p:sp>
        <p:nvSpPr>
          <p:cNvPr id="47" name="Rectángulo 46">
            <a:extLst>
              <a:ext uri="{FF2B5EF4-FFF2-40B4-BE49-F238E27FC236}">
                <a16:creationId xmlns:a16="http://schemas.microsoft.com/office/drawing/2014/main" id="{54EED185-3019-86A0-5888-05AFBA618C18}"/>
              </a:ext>
            </a:extLst>
          </p:cNvPr>
          <p:cNvSpPr/>
          <p:nvPr/>
        </p:nvSpPr>
        <p:spPr>
          <a:xfrm>
            <a:off x="-9070" y="1616368"/>
            <a:ext cx="6105070" cy="5248987"/>
          </a:xfrm>
          <a:prstGeom prst="rect">
            <a:avLst/>
          </a:prstGeom>
          <a:solidFill>
            <a:srgbClr val="888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003366"/>
              </a:solidFill>
            </a:endParaRP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3B31B17-07F6-36BA-6894-BA0C96F269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7455" y="1785712"/>
            <a:ext cx="4812020" cy="4675119"/>
          </a:xfrm>
        </p:spPr>
        <p:txBody>
          <a:bodyPr>
            <a:normAutofit lnSpcReduction="10000"/>
          </a:bodyPr>
          <a:lstStyle/>
          <a:p>
            <a:r>
              <a:rPr lang="es-MX" sz="3200" dirty="0">
                <a:solidFill>
                  <a:schemeClr val="bg1"/>
                </a:solidFill>
                <a:latin typeface="+mj-lt"/>
              </a:rPr>
              <a:t>En este apartado podrás reafirmar tu conocimiento sobre destilación simple.</a:t>
            </a:r>
          </a:p>
          <a:p>
            <a:endParaRPr lang="es-MX" sz="3200" dirty="0">
              <a:solidFill>
                <a:schemeClr val="bg1"/>
              </a:solidFill>
              <a:latin typeface="+mj-lt"/>
            </a:endParaRPr>
          </a:p>
          <a:p>
            <a:r>
              <a:rPr lang="es-MX" sz="3200" dirty="0">
                <a:solidFill>
                  <a:schemeClr val="bg1"/>
                </a:solidFill>
                <a:latin typeface="+mj-lt"/>
              </a:rPr>
              <a:t>Hemos diseñado algunas actividades interactivas relacionadas con la teoría y la práctica de destilación simple. </a:t>
            </a:r>
          </a:p>
          <a:p>
            <a:pPr algn="r"/>
            <a:r>
              <a:rPr lang="es-MX" sz="3200" b="1" dirty="0">
                <a:solidFill>
                  <a:schemeClr val="bg1"/>
                </a:solidFill>
                <a:latin typeface="+mj-lt"/>
              </a:rPr>
              <a:t>¡Enhorabuena! </a:t>
            </a:r>
          </a:p>
        </p:txBody>
      </p:sp>
      <p:pic>
        <p:nvPicPr>
          <p:cNvPr id="14" name="Gráfico 13" descr="Libro cerrado con relleno sólido">
            <a:hlinkClick r:id="rId9" action="ppaction://hlinksldjump"/>
            <a:extLst>
              <a:ext uri="{FF2B5EF4-FFF2-40B4-BE49-F238E27FC236}">
                <a16:creationId xmlns:a16="http://schemas.microsoft.com/office/drawing/2014/main" id="{25D45D6B-9B80-E8F5-7BEB-5AD3C9FF02F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651890" y="1999545"/>
            <a:ext cx="4461286" cy="4461286"/>
          </a:xfrm>
          <a:prstGeom prst="rect">
            <a:avLst/>
          </a:prstGeom>
        </p:spPr>
      </p:pic>
      <p:sp>
        <p:nvSpPr>
          <p:cNvPr id="2" name="Flecha: a la derecha 1">
            <a:hlinkClick r:id="rId9" action="ppaction://hlinksldjump">
              <a:snd r:embed="rId12" name="click.wav"/>
            </a:hlinkClick>
            <a:extLst>
              <a:ext uri="{FF2B5EF4-FFF2-40B4-BE49-F238E27FC236}">
                <a16:creationId xmlns:a16="http://schemas.microsoft.com/office/drawing/2014/main" id="{886CD9EE-5444-4813-A3F1-28439E7F5791}"/>
              </a:ext>
            </a:extLst>
          </p:cNvPr>
          <p:cNvSpPr/>
          <p:nvPr/>
        </p:nvSpPr>
        <p:spPr>
          <a:xfrm>
            <a:off x="11285335" y="5922123"/>
            <a:ext cx="906665" cy="871890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3" name="Flecha: hacia la izquierda 2">
            <a:hlinkClick r:id="rId13" action="ppaction://hlinksldjump">
              <a:snd r:embed="rId12" name="click.wav"/>
            </a:hlinkClick>
            <a:extLst>
              <a:ext uri="{FF2B5EF4-FFF2-40B4-BE49-F238E27FC236}">
                <a16:creationId xmlns:a16="http://schemas.microsoft.com/office/drawing/2014/main" id="{CB988D6A-8AB6-FEA8-D070-E6F82478CFB1}"/>
              </a:ext>
            </a:extLst>
          </p:cNvPr>
          <p:cNvSpPr/>
          <p:nvPr/>
        </p:nvSpPr>
        <p:spPr>
          <a:xfrm>
            <a:off x="10200698" y="5927051"/>
            <a:ext cx="906665" cy="871890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Inicio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DB4F69E-485C-02B5-7E8C-9EB608DA5D95}"/>
              </a:ext>
            </a:extLst>
          </p:cNvPr>
          <p:cNvSpPr txBox="1"/>
          <p:nvPr/>
        </p:nvSpPr>
        <p:spPr>
          <a:xfrm>
            <a:off x="6109120" y="6625527"/>
            <a:ext cx="284511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/>
              <a:t>Imagen. Biblioteca de contenido creativo Microsoft 365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F88EC34-7D62-7087-269C-34AFD6BA2B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13125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17">
            <a:extLst>
              <a:ext uri="{FF2B5EF4-FFF2-40B4-BE49-F238E27FC236}">
                <a16:creationId xmlns:a16="http://schemas.microsoft.com/office/drawing/2014/main" id="{3EBCD436-6E12-B0B4-2D25-7582BF37F9D0}"/>
              </a:ext>
            </a:extLst>
          </p:cNvPr>
          <p:cNvSpPr/>
          <p:nvPr/>
        </p:nvSpPr>
        <p:spPr>
          <a:xfrm>
            <a:off x="4144401" y="1627492"/>
            <a:ext cx="8047599" cy="5214023"/>
          </a:xfrm>
          <a:prstGeom prst="rect">
            <a:avLst/>
          </a:prstGeom>
          <a:solidFill>
            <a:srgbClr val="888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003366"/>
              </a:solidFill>
            </a:endParaRPr>
          </a:p>
        </p:txBody>
      </p:sp>
      <p:pic>
        <p:nvPicPr>
          <p:cNvPr id="30" name="Marcador de contenido 4">
            <a:hlinkClick r:id="rId4" action="ppaction://hlinksldjump"/>
            <a:extLst>
              <a:ext uri="{FF2B5EF4-FFF2-40B4-BE49-F238E27FC236}">
                <a16:creationId xmlns:a16="http://schemas.microsoft.com/office/drawing/2014/main" id="{098E3530-AE96-3F99-1083-3C5FB06909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079" y="2126876"/>
            <a:ext cx="7543800" cy="4522054"/>
          </a:xfrm>
          <a:prstGeom prst="rect">
            <a:avLst/>
          </a:prstGeom>
          <a:solidFill>
            <a:srgbClr val="00FF00"/>
          </a:solidFill>
        </p:spPr>
      </p:pic>
      <p:sp>
        <p:nvSpPr>
          <p:cNvPr id="46" name="CuadroTexto 45">
            <a:extLst>
              <a:ext uri="{FF2B5EF4-FFF2-40B4-BE49-F238E27FC236}">
                <a16:creationId xmlns:a16="http://schemas.microsoft.com/office/drawing/2014/main" id="{288A094C-E161-6020-52FA-7CE940765198}"/>
              </a:ext>
            </a:extLst>
          </p:cNvPr>
          <p:cNvSpPr txBox="1"/>
          <p:nvPr/>
        </p:nvSpPr>
        <p:spPr>
          <a:xfrm>
            <a:off x="583954" y="2448534"/>
            <a:ext cx="306800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3200" b="1" dirty="0">
                <a:solidFill>
                  <a:srgbClr val="002060"/>
                </a:solidFill>
                <a:latin typeface="+mj-lt"/>
              </a:rPr>
              <a:t>Actividad 1. </a:t>
            </a:r>
          </a:p>
          <a:p>
            <a:pPr algn="ctr"/>
            <a:r>
              <a:rPr lang="es-MX" sz="2400" b="1" dirty="0">
                <a:solidFill>
                  <a:srgbClr val="002060"/>
                </a:solidFill>
                <a:latin typeface="+mj-lt"/>
              </a:rPr>
              <a:t>Selecciona el o los estados de agregación molecular de la materia que se observan durante la destilación simple.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650943F6-21E8-2305-6E76-311C258DA00E}"/>
              </a:ext>
            </a:extLst>
          </p:cNvPr>
          <p:cNvGrpSpPr/>
          <p:nvPr/>
        </p:nvGrpSpPr>
        <p:grpSpPr>
          <a:xfrm>
            <a:off x="7863650" y="1945453"/>
            <a:ext cx="700657" cy="693174"/>
            <a:chOff x="3783579" y="1876844"/>
            <a:chExt cx="700657" cy="693174"/>
          </a:xfrm>
        </p:grpSpPr>
        <p:sp>
          <p:nvSpPr>
            <p:cNvPr id="20" name="Diagrama de flujo: conector 19">
              <a:extLst>
                <a:ext uri="{FF2B5EF4-FFF2-40B4-BE49-F238E27FC236}">
                  <a16:creationId xmlns:a16="http://schemas.microsoft.com/office/drawing/2014/main" id="{01910BBF-7D0A-1378-6076-0E43264B4421}"/>
                </a:ext>
              </a:extLst>
            </p:cNvPr>
            <p:cNvSpPr/>
            <p:nvPr/>
          </p:nvSpPr>
          <p:spPr>
            <a:xfrm>
              <a:off x="3783579" y="1876844"/>
              <a:ext cx="700657" cy="693174"/>
            </a:xfrm>
            <a:prstGeom prst="flowChartConnector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6" name="Modelo 3D 5" descr="Marca de verificación verde">
                  <a:extLst>
                    <a:ext uri="{FF2B5EF4-FFF2-40B4-BE49-F238E27FC236}">
                      <a16:creationId xmlns:a16="http://schemas.microsoft.com/office/drawing/2014/main" id="{D3A5A4FA-5EEA-EF54-0C92-E49AF6C4983B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3440484529"/>
                    </p:ext>
                  </p:extLst>
                </p:nvPr>
              </p:nvGraphicFramePr>
              <p:xfrm>
                <a:off x="3851997" y="2020269"/>
                <a:ext cx="632239" cy="462383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632239" cy="462383"/>
                      </a:xfrm>
                      <a:prstGeom prst="rect">
                        <a:avLst/>
                      </a:prstGeom>
                    </am3d:spPr>
                    <am3d:camera>
                      <am3d:pos x="0" y="0" z="65636637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206523" d="1000000"/>
                      <am3d:preTrans dx="0" dy="-14800077" dz="0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3318604" ay="520240" az="-737228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802093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6" name="Modelo 3D 5" descr="Marca de verificación verde">
                  <a:extLst>
                    <a:ext uri="{FF2B5EF4-FFF2-40B4-BE49-F238E27FC236}">
                      <a16:creationId xmlns:a16="http://schemas.microsoft.com/office/drawing/2014/main" id="{D3A5A4FA-5EEA-EF54-0C92-E49AF6C4983B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932068" y="2088878"/>
                  <a:ext cx="632239" cy="462383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33" name="Diagrama de flujo: conector 32">
            <a:extLst>
              <a:ext uri="{FF2B5EF4-FFF2-40B4-BE49-F238E27FC236}">
                <a16:creationId xmlns:a16="http://schemas.microsoft.com/office/drawing/2014/main" id="{11217815-FFB7-1EF7-14DB-1CBEA0788B1C}"/>
              </a:ext>
            </a:extLst>
          </p:cNvPr>
          <p:cNvSpPr/>
          <p:nvPr/>
        </p:nvSpPr>
        <p:spPr>
          <a:xfrm>
            <a:off x="7872088" y="1948091"/>
            <a:ext cx="700657" cy="693174"/>
          </a:xfrm>
          <a:prstGeom prst="flowChartConnector">
            <a:avLst/>
          </a:prstGeom>
          <a:solidFill>
            <a:srgbClr val="7030A0"/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929766C5-4905-A02C-1401-9924E13520C3}"/>
              </a:ext>
            </a:extLst>
          </p:cNvPr>
          <p:cNvSpPr txBox="1"/>
          <p:nvPr/>
        </p:nvSpPr>
        <p:spPr>
          <a:xfrm>
            <a:off x="59194" y="1660091"/>
            <a:ext cx="3938280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Instrucciones: </a:t>
            </a:r>
          </a:p>
          <a:p>
            <a:r>
              <a:rPr lang="es-MX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Selecciona </a:t>
            </a:r>
            <a:r>
              <a:rPr lang="es-MX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la</a:t>
            </a:r>
            <a:r>
              <a:rPr lang="es-MX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o las respuestas correctas. </a:t>
            </a:r>
            <a:endParaRPr lang="es-MX" sz="16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grpSp>
        <p:nvGrpSpPr>
          <p:cNvPr id="35" name="Grupo 34">
            <a:extLst>
              <a:ext uri="{FF2B5EF4-FFF2-40B4-BE49-F238E27FC236}">
                <a16:creationId xmlns:a16="http://schemas.microsoft.com/office/drawing/2014/main" id="{8D90B016-3D4C-ECB9-2E2F-161B200F78A7}"/>
              </a:ext>
            </a:extLst>
          </p:cNvPr>
          <p:cNvGrpSpPr/>
          <p:nvPr/>
        </p:nvGrpSpPr>
        <p:grpSpPr>
          <a:xfrm>
            <a:off x="10176056" y="1867007"/>
            <a:ext cx="700657" cy="693174"/>
            <a:chOff x="3783579" y="1876844"/>
            <a:chExt cx="700657" cy="693174"/>
          </a:xfrm>
        </p:grpSpPr>
        <p:sp>
          <p:nvSpPr>
            <p:cNvPr id="36" name="Diagrama de flujo: conector 35">
              <a:extLst>
                <a:ext uri="{FF2B5EF4-FFF2-40B4-BE49-F238E27FC236}">
                  <a16:creationId xmlns:a16="http://schemas.microsoft.com/office/drawing/2014/main" id="{065BAE52-6891-5DAA-FDFB-13F655DF4D16}"/>
                </a:ext>
              </a:extLst>
            </p:cNvPr>
            <p:cNvSpPr/>
            <p:nvPr/>
          </p:nvSpPr>
          <p:spPr>
            <a:xfrm>
              <a:off x="3783579" y="1876844"/>
              <a:ext cx="700657" cy="693174"/>
            </a:xfrm>
            <a:prstGeom prst="flowChartConnector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39" name="Modelo 3D 38" descr="Marca de verificación verde">
                  <a:extLst>
                    <a:ext uri="{FF2B5EF4-FFF2-40B4-BE49-F238E27FC236}">
                      <a16:creationId xmlns:a16="http://schemas.microsoft.com/office/drawing/2014/main" id="{4B71B33E-E92B-452F-AF1A-B4DB57689B25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506780126"/>
                    </p:ext>
                  </p:extLst>
                </p:nvPr>
              </p:nvGraphicFramePr>
              <p:xfrm>
                <a:off x="3851997" y="2020270"/>
                <a:ext cx="632239" cy="462383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632239" cy="462383"/>
                      </a:xfrm>
                      <a:prstGeom prst="rect">
                        <a:avLst/>
                      </a:prstGeom>
                    </am3d:spPr>
                    <am3d:camera>
                      <am3d:pos x="0" y="0" z="65636637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206523" d="1000000"/>
                      <am3d:preTrans dx="0" dy="-14800077" dz="0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3318604" ay="520240" az="-737228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802093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39" name="Modelo 3D 38" descr="Marca de verificación verde">
                  <a:extLst>
                    <a:ext uri="{FF2B5EF4-FFF2-40B4-BE49-F238E27FC236}">
                      <a16:creationId xmlns:a16="http://schemas.microsoft.com/office/drawing/2014/main" id="{4B71B33E-E92B-452F-AF1A-B4DB57689B25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0244474" y="2010433"/>
                  <a:ext cx="632239" cy="462383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40" name="Diagrama de flujo: conector 39">
            <a:extLst>
              <a:ext uri="{FF2B5EF4-FFF2-40B4-BE49-F238E27FC236}">
                <a16:creationId xmlns:a16="http://schemas.microsoft.com/office/drawing/2014/main" id="{5BCDF0F7-A4A7-662F-D53F-19F12DA2CE4D}"/>
              </a:ext>
            </a:extLst>
          </p:cNvPr>
          <p:cNvSpPr/>
          <p:nvPr/>
        </p:nvSpPr>
        <p:spPr>
          <a:xfrm>
            <a:off x="10184494" y="1886541"/>
            <a:ext cx="700657" cy="693174"/>
          </a:xfrm>
          <a:prstGeom prst="flowChartConnector">
            <a:avLst/>
          </a:prstGeom>
          <a:solidFill>
            <a:srgbClr val="7030A0"/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65A0E33F-70ED-B21B-73EF-DA9CB0EB242E}"/>
              </a:ext>
            </a:extLst>
          </p:cNvPr>
          <p:cNvGrpSpPr/>
          <p:nvPr/>
        </p:nvGrpSpPr>
        <p:grpSpPr>
          <a:xfrm>
            <a:off x="5681327" y="1945453"/>
            <a:ext cx="700657" cy="693174"/>
            <a:chOff x="5681327" y="1842217"/>
            <a:chExt cx="700657" cy="693174"/>
          </a:xfrm>
        </p:grpSpPr>
        <p:sp>
          <p:nvSpPr>
            <p:cNvPr id="5" name="Diagrama de flujo: conector 4">
              <a:extLst>
                <a:ext uri="{FF2B5EF4-FFF2-40B4-BE49-F238E27FC236}">
                  <a16:creationId xmlns:a16="http://schemas.microsoft.com/office/drawing/2014/main" id="{A67B4382-6BD0-F2C7-2339-2D5582E6815E}"/>
                </a:ext>
              </a:extLst>
            </p:cNvPr>
            <p:cNvSpPr/>
            <p:nvPr/>
          </p:nvSpPr>
          <p:spPr>
            <a:xfrm>
              <a:off x="5681327" y="1842217"/>
              <a:ext cx="700657" cy="693174"/>
            </a:xfrm>
            <a:prstGeom prst="flowChartConnector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41" name="Modelo 3D 40" descr="Cara de miedo Emoji">
                  <a:extLst>
                    <a:ext uri="{FF2B5EF4-FFF2-40B4-BE49-F238E27FC236}">
                      <a16:creationId xmlns:a16="http://schemas.microsoft.com/office/drawing/2014/main" id="{31944860-D493-203F-CACF-8880130FAB31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370215350"/>
                    </p:ext>
                  </p:extLst>
                </p:nvPr>
              </p:nvGraphicFramePr>
              <p:xfrm>
                <a:off x="5765011" y="1957754"/>
                <a:ext cx="533288" cy="527351"/>
              </p:xfrm>
              <a:graphic>
                <a:graphicData uri="http://schemas.microsoft.com/office/drawing/2017/model3d">
                  <am3d:model3d r:embed="rId8">
                    <am3d:spPr>
                      <a:xfrm>
                        <a:off x="0" y="0"/>
                        <a:ext cx="533288" cy="527351"/>
                      </a:xfrm>
                      <a:prstGeom prst="rect">
                        <a:avLst/>
                      </a:prstGeom>
                    </am3d:spPr>
                    <am3d:camera>
                      <am3d:pos x="0" y="0" z="81142650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95153" d="1000000"/>
                      <am3d:preTrans dx="-10968" dy="-17980949" dz="187081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344882" ay="929961" az="-110534"/>
                      <am3d:postTrans dx="0" dy="0" dz="0"/>
                    </am3d:trans>
                    <am3d:raster rName="Office3DRenderer" rVer="16.0.8326">
                      <am3d:blip r:embed="rId9"/>
                    </am3d:raster>
                    <am3d:objViewport viewportSz="799932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41" name="Modelo 3D 40" descr="Cara de miedo Emoji">
                  <a:extLst>
                    <a:ext uri="{FF2B5EF4-FFF2-40B4-BE49-F238E27FC236}">
                      <a16:creationId xmlns:a16="http://schemas.microsoft.com/office/drawing/2014/main" id="{31944860-D493-203F-CACF-8880130FAB31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5765011" y="2060990"/>
                  <a:ext cx="533288" cy="527351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22" name="Diagrama de flujo: conector 21">
            <a:extLst>
              <a:ext uri="{FF2B5EF4-FFF2-40B4-BE49-F238E27FC236}">
                <a16:creationId xmlns:a16="http://schemas.microsoft.com/office/drawing/2014/main" id="{F84A26F3-2D29-E990-B832-26274DB21247}"/>
              </a:ext>
            </a:extLst>
          </p:cNvPr>
          <p:cNvSpPr/>
          <p:nvPr/>
        </p:nvSpPr>
        <p:spPr>
          <a:xfrm>
            <a:off x="5681327" y="1944659"/>
            <a:ext cx="700657" cy="693174"/>
          </a:xfrm>
          <a:prstGeom prst="flowChartConnector">
            <a:avLst/>
          </a:prstGeom>
          <a:solidFill>
            <a:srgbClr val="7030A0"/>
          </a:solidFill>
          <a:ln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grpSp>
        <p:nvGrpSpPr>
          <p:cNvPr id="42" name="Grupo 41">
            <a:extLst>
              <a:ext uri="{FF2B5EF4-FFF2-40B4-BE49-F238E27FC236}">
                <a16:creationId xmlns:a16="http://schemas.microsoft.com/office/drawing/2014/main" id="{E83CB9E6-F2AF-3C6B-12CD-F01CEB824E5B}"/>
              </a:ext>
            </a:extLst>
          </p:cNvPr>
          <p:cNvGrpSpPr/>
          <p:nvPr/>
        </p:nvGrpSpPr>
        <p:grpSpPr>
          <a:xfrm>
            <a:off x="-9070" y="9170"/>
            <a:ext cx="12201070" cy="1613274"/>
            <a:chOff x="-51418" y="-34272"/>
            <a:chExt cx="12201070" cy="1613274"/>
          </a:xfrm>
        </p:grpSpPr>
        <p:sp>
          <p:nvSpPr>
            <p:cNvPr id="43" name="Rectángulo 42">
              <a:extLst>
                <a:ext uri="{FF2B5EF4-FFF2-40B4-BE49-F238E27FC236}">
                  <a16:creationId xmlns:a16="http://schemas.microsoft.com/office/drawing/2014/main" id="{AD06BF8F-745B-EC51-9FBC-7793B45F4C1E}"/>
                </a:ext>
              </a:extLst>
            </p:cNvPr>
            <p:cNvSpPr/>
            <p:nvPr/>
          </p:nvSpPr>
          <p:spPr>
            <a:xfrm>
              <a:off x="-42348" y="-34272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44" name="Botón de acción: ir a inicio 4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49DDA53A-3CAF-AA27-CBF7-FBA11F49F6F1}"/>
                </a:ext>
              </a:extLst>
            </p:cNvPr>
            <p:cNvSpPr/>
            <p:nvPr/>
          </p:nvSpPr>
          <p:spPr>
            <a:xfrm>
              <a:off x="10794164" y="91757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45" name="Botón de acción: obtener información 44">
              <a:hlinkClick r:id="" action="ppaction://hlinkshowjump?jump=lastslide" highlightClick="1"/>
              <a:extLst>
                <a:ext uri="{FF2B5EF4-FFF2-40B4-BE49-F238E27FC236}">
                  <a16:creationId xmlns:a16="http://schemas.microsoft.com/office/drawing/2014/main" id="{3863CF98-72EE-53D1-6EE5-3E61B26693BA}"/>
                </a:ext>
              </a:extLst>
            </p:cNvPr>
            <p:cNvSpPr/>
            <p:nvPr/>
          </p:nvSpPr>
          <p:spPr>
            <a:xfrm>
              <a:off x="11471908" y="83180"/>
              <a:ext cx="553329" cy="473788"/>
            </a:xfrm>
            <a:prstGeom prst="actionButtonInformation">
              <a:avLst/>
            </a:prstGeom>
            <a:solidFill>
              <a:schemeClr val="tx2">
                <a:lumMod val="20000"/>
                <a:lumOff val="80000"/>
              </a:schemeClr>
            </a:solidFill>
            <a:ln w="0" cap="flat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ctr" rotWithShape="0">
                <a:srgbClr val="000000"/>
              </a:outerShdw>
              <a:softEdge rad="12700"/>
            </a:effectLst>
            <a:scene3d>
              <a:camera prst="orthographicFront"/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54" name="Rectángulo: esquinas superiores cortadas 53">
              <a:hlinkClick r:id="rId10" action="ppaction://hlinksldjump"/>
              <a:extLst>
                <a:ext uri="{FF2B5EF4-FFF2-40B4-BE49-F238E27FC236}">
                  <a16:creationId xmlns:a16="http://schemas.microsoft.com/office/drawing/2014/main" id="{57F5040F-E6C7-24B9-92F1-EACD7BDE3EBE}"/>
                </a:ext>
              </a:extLst>
            </p:cNvPr>
            <p:cNvSpPr/>
            <p:nvPr/>
          </p:nvSpPr>
          <p:spPr>
            <a:xfrm>
              <a:off x="-42350" y="640161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55" name="Rectángulo: esquinas superiores cortadas 54">
              <a:hlinkClick r:id="rId11" action="ppaction://hlinksldjump"/>
              <a:extLst>
                <a:ext uri="{FF2B5EF4-FFF2-40B4-BE49-F238E27FC236}">
                  <a16:creationId xmlns:a16="http://schemas.microsoft.com/office/drawing/2014/main" id="{A61B086F-1ED5-DE90-6E6D-92DA9572689B}"/>
                </a:ext>
              </a:extLst>
            </p:cNvPr>
            <p:cNvSpPr/>
            <p:nvPr/>
          </p:nvSpPr>
          <p:spPr>
            <a:xfrm>
              <a:off x="1629745" y="634160"/>
              <a:ext cx="1656000" cy="794631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56" name="Rectángulo: esquinas superiores cortadas 55">
              <a:hlinkClick r:id="rId12" action="ppaction://hlinksldjump"/>
              <a:extLst>
                <a:ext uri="{FF2B5EF4-FFF2-40B4-BE49-F238E27FC236}">
                  <a16:creationId xmlns:a16="http://schemas.microsoft.com/office/drawing/2014/main" id="{F79D158F-41CF-34DC-F569-D2B01EC29BCB}"/>
                </a:ext>
              </a:extLst>
            </p:cNvPr>
            <p:cNvSpPr/>
            <p:nvPr/>
          </p:nvSpPr>
          <p:spPr>
            <a:xfrm>
              <a:off x="3285795" y="640161"/>
              <a:ext cx="1864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58" name="Rectángulo: esquinas superiores cortadas 57">
              <a:hlinkClick r:id="rId13" action="ppaction://hlinksldjump"/>
              <a:extLst>
                <a:ext uri="{FF2B5EF4-FFF2-40B4-BE49-F238E27FC236}">
                  <a16:creationId xmlns:a16="http://schemas.microsoft.com/office/drawing/2014/main" id="{3CCFCCFE-13E9-E56C-DE4C-5A91F2B7C569}"/>
                </a:ext>
              </a:extLst>
            </p:cNvPr>
            <p:cNvSpPr/>
            <p:nvPr/>
          </p:nvSpPr>
          <p:spPr>
            <a:xfrm>
              <a:off x="7057577" y="640161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59" name="Rectángulo: esquinas superiores cortadas 58">
              <a:hlinkClick r:id="rId14" action="ppaction://hlinksldjump"/>
              <a:extLst>
                <a:ext uri="{FF2B5EF4-FFF2-40B4-BE49-F238E27FC236}">
                  <a16:creationId xmlns:a16="http://schemas.microsoft.com/office/drawing/2014/main" id="{06D94489-71F9-901F-379E-477C57ACAA07}"/>
                </a:ext>
              </a:extLst>
            </p:cNvPr>
            <p:cNvSpPr/>
            <p:nvPr/>
          </p:nvSpPr>
          <p:spPr>
            <a:xfrm>
              <a:off x="10615648" y="640161"/>
              <a:ext cx="15300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de privacidad</a:t>
              </a:r>
            </a:p>
          </p:txBody>
        </p:sp>
        <p:sp>
          <p:nvSpPr>
            <p:cNvPr id="60" name="Rectángulo: esquinas superiores cortadas 59">
              <a:hlinkClick r:id="rId15" action="ppaction://hlinksldjump"/>
              <a:extLst>
                <a:ext uri="{FF2B5EF4-FFF2-40B4-BE49-F238E27FC236}">
                  <a16:creationId xmlns:a16="http://schemas.microsoft.com/office/drawing/2014/main" id="{292F160C-A7D3-E35E-1829-8936A66057B9}"/>
                </a:ext>
              </a:extLst>
            </p:cNvPr>
            <p:cNvSpPr/>
            <p:nvPr/>
          </p:nvSpPr>
          <p:spPr>
            <a:xfrm>
              <a:off x="8970660" y="640161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  <p:sp>
          <p:nvSpPr>
            <p:cNvPr id="53" name="Rectángulo 52">
              <a:extLst>
                <a:ext uri="{FF2B5EF4-FFF2-40B4-BE49-F238E27FC236}">
                  <a16:creationId xmlns:a16="http://schemas.microsoft.com/office/drawing/2014/main" id="{1DCE1018-5C82-6D13-1A7A-AD9521B9D7A8}"/>
                </a:ext>
              </a:extLst>
            </p:cNvPr>
            <p:cNvSpPr/>
            <p:nvPr/>
          </p:nvSpPr>
          <p:spPr>
            <a:xfrm>
              <a:off x="-51418" y="1431898"/>
              <a:ext cx="12201069" cy="147104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</p:grpSp>
      <p:sp>
        <p:nvSpPr>
          <p:cNvPr id="62" name="Rectángulo: esquinas superiores cortadas 61">
            <a:hlinkClick r:id="rId4" action="ppaction://hlinksldjump"/>
            <a:extLst>
              <a:ext uri="{FF2B5EF4-FFF2-40B4-BE49-F238E27FC236}">
                <a16:creationId xmlns:a16="http://schemas.microsoft.com/office/drawing/2014/main" id="{6AAAFBB9-B137-4F21-C0A3-A5EE9F48BF1A}"/>
              </a:ext>
            </a:extLst>
          </p:cNvPr>
          <p:cNvSpPr/>
          <p:nvPr/>
        </p:nvSpPr>
        <p:spPr>
          <a:xfrm>
            <a:off x="5190660" y="502548"/>
            <a:ext cx="1918051" cy="968400"/>
          </a:xfrm>
          <a:prstGeom prst="snip2SameRect">
            <a:avLst/>
          </a:prstGeom>
          <a:solidFill>
            <a:srgbClr val="009999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  <a:softEdge rad="12700"/>
          </a:effectLst>
          <a:scene3d>
            <a:camera prst="orthographicFront"/>
            <a:lightRig rig="threePt" dir="t"/>
          </a:scene3d>
          <a:sp3d>
            <a:bevelT w="152400" h="50800" prst="softRound"/>
            <a:bevelB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Actividad de reforzamiento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460900EC-983E-F126-9FB1-B015EB6DFF18}"/>
              </a:ext>
            </a:extLst>
          </p:cNvPr>
          <p:cNvSpPr txBox="1"/>
          <p:nvPr/>
        </p:nvSpPr>
        <p:spPr>
          <a:xfrm>
            <a:off x="3529" y="6585285"/>
            <a:ext cx="28159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400" b="1" dirty="0">
                <a:solidFill>
                  <a:srgbClr val="002060"/>
                </a:solidFill>
                <a:latin typeface="+mj-lt"/>
              </a:rPr>
              <a:t>*Valor 2 </a:t>
            </a:r>
            <a:r>
              <a:rPr lang="es-MX" sz="1400" b="1" dirty="0" err="1">
                <a:solidFill>
                  <a:srgbClr val="002060"/>
                </a:solidFill>
                <a:latin typeface="+mj-lt"/>
              </a:rPr>
              <a:t>pto</a:t>
            </a:r>
            <a:r>
              <a:rPr lang="es-MX" sz="1400" b="1" dirty="0">
                <a:solidFill>
                  <a:srgbClr val="002060"/>
                </a:solidFill>
                <a:latin typeface="+mj-lt"/>
              </a:rPr>
              <a:t>. por respuesta correcta</a:t>
            </a:r>
            <a:endParaRPr lang="es-MX" sz="1400" b="1" dirty="0">
              <a:solidFill>
                <a:srgbClr val="002060"/>
              </a:solidFill>
            </a:endParaRP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9F612C84-9EB0-17BC-C4B4-C54F2F8B9348}"/>
              </a:ext>
            </a:extLst>
          </p:cNvPr>
          <p:cNvSpPr txBox="1"/>
          <p:nvPr/>
        </p:nvSpPr>
        <p:spPr>
          <a:xfrm>
            <a:off x="4365453" y="6629766"/>
            <a:ext cx="7543799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tabLst>
                <a:tab pos="2806065" algn="ctr"/>
                <a:tab pos="5612130" algn="r"/>
              </a:tabLst>
            </a:pPr>
            <a:r>
              <a:rPr lang="es-MX" sz="1050" dirty="0">
                <a:latin typeface="+mj-lt"/>
                <a:ea typeface="Yu Gothic Medium" panose="020B0500000000000000" pitchFamily="34" charset="-128"/>
              </a:rPr>
              <a:t>Nota: Adaptado de </a:t>
            </a:r>
            <a:r>
              <a:rPr lang="es-MX" sz="1050" i="1" dirty="0" err="1">
                <a:latin typeface="+mj-lt"/>
                <a:ea typeface="Yu Gothic Medium" panose="020B0500000000000000" pitchFamily="34" charset="-128"/>
              </a:rPr>
              <a:t>teotia</a:t>
            </a:r>
            <a:r>
              <a:rPr lang="es-MX" sz="1050" i="1" dirty="0">
                <a:latin typeface="+mj-lt"/>
                <a:ea typeface="Yu Gothic Medium" panose="020B0500000000000000" pitchFamily="34" charset="-128"/>
              </a:rPr>
              <a:t> </a:t>
            </a:r>
            <a:r>
              <a:rPr lang="es-MX" sz="1050" i="1" dirty="0" err="1">
                <a:latin typeface="+mj-lt"/>
                <a:ea typeface="Yu Gothic Medium" panose="020B0500000000000000" pitchFamily="34" charset="-128"/>
              </a:rPr>
              <a:t>cinetica</a:t>
            </a:r>
            <a:r>
              <a:rPr lang="es-MX" sz="1050" dirty="0">
                <a:latin typeface="+mj-lt"/>
                <a:ea typeface="Yu Gothic Medium" panose="020B0500000000000000" pitchFamily="34" charset="-128"/>
              </a:rPr>
              <a:t>, por Rojas, J., 2016,</a:t>
            </a:r>
            <a:r>
              <a:rPr lang="es-MX" sz="1050" i="1" dirty="0">
                <a:latin typeface="+mj-lt"/>
                <a:ea typeface="Yu Gothic Medium" panose="020B0500000000000000" pitchFamily="34" charset="-128"/>
              </a:rPr>
              <a:t> Pinterest </a:t>
            </a:r>
            <a:r>
              <a:rPr lang="es-MX" sz="1050" dirty="0">
                <a:latin typeface="+mj-lt"/>
                <a:ea typeface="Yu Gothic Medium" panose="020B0500000000000000" pitchFamily="34" charset="-128"/>
              </a:rPr>
              <a:t>(https://www.pinterest.com.mx/pin/818388563511803273/). CC </a:t>
            </a:r>
            <a:r>
              <a:rPr lang="es-MX" sz="1050" dirty="0" err="1">
                <a:latin typeface="+mj-lt"/>
                <a:ea typeface="Yu Gothic Medium" panose="020B0500000000000000" pitchFamily="34" charset="-128"/>
              </a:rPr>
              <a:t>by</a:t>
            </a:r>
            <a:r>
              <a:rPr lang="es-MX" sz="1050" dirty="0">
                <a:latin typeface="+mj-lt"/>
                <a:ea typeface="Yu Gothic Medium" panose="020B0500000000000000" pitchFamily="34" charset="-128"/>
              </a:rPr>
              <a:t>  </a:t>
            </a:r>
          </a:p>
        </p:txBody>
      </p:sp>
      <p:sp>
        <p:nvSpPr>
          <p:cNvPr id="34" name="2 Marcador de contenido">
            <a:extLst>
              <a:ext uri="{FF2B5EF4-FFF2-40B4-BE49-F238E27FC236}">
                <a16:creationId xmlns:a16="http://schemas.microsoft.com/office/drawing/2014/main" id="{E51C02CF-5AF4-DD6D-66C6-62F6BA1B92F0}"/>
              </a:ext>
            </a:extLst>
          </p:cNvPr>
          <p:cNvSpPr txBox="1">
            <a:spLocks/>
          </p:cNvSpPr>
          <p:nvPr/>
        </p:nvSpPr>
        <p:spPr>
          <a:xfrm>
            <a:off x="5321765" y="6160175"/>
            <a:ext cx="6469155" cy="41100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45720" rIns="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es-MX" sz="1800" b="1" dirty="0">
                <a:solidFill>
                  <a:schemeClr val="bg1"/>
                </a:solidFill>
                <a:latin typeface="+mj-lt"/>
              </a:rPr>
              <a:t>Figura 9. </a:t>
            </a:r>
            <a:r>
              <a:rPr lang="es-MX" sz="1800" i="1" dirty="0">
                <a:solidFill>
                  <a:schemeClr val="bg1"/>
                </a:solidFill>
                <a:latin typeface="+mj-lt"/>
              </a:rPr>
              <a:t>Modelo corpuscular de los estados físico de la materia. </a:t>
            </a:r>
          </a:p>
        </p:txBody>
      </p:sp>
      <p:sp>
        <p:nvSpPr>
          <p:cNvPr id="7" name="Flecha: a la derecha 6">
            <a:hlinkClick r:id="rId4" action="ppaction://hlinksldjump">
              <a:snd r:embed="rId3" name="click.wav"/>
            </a:hlinkClick>
            <a:extLst>
              <a:ext uri="{FF2B5EF4-FFF2-40B4-BE49-F238E27FC236}">
                <a16:creationId xmlns:a16="http://schemas.microsoft.com/office/drawing/2014/main" id="{26839EB6-2F7B-65ED-0E7A-90B97692FE95}"/>
              </a:ext>
            </a:extLst>
          </p:cNvPr>
          <p:cNvSpPr/>
          <p:nvPr/>
        </p:nvSpPr>
        <p:spPr>
          <a:xfrm>
            <a:off x="3141537" y="5699795"/>
            <a:ext cx="906665" cy="871890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8" name="Flecha: hacia la izquierda 7">
            <a:hlinkClick r:id="rId16" action="ppaction://hlinksldjump">
              <a:snd r:embed="rId3" name="click.wav"/>
            </a:hlinkClick>
            <a:extLst>
              <a:ext uri="{FF2B5EF4-FFF2-40B4-BE49-F238E27FC236}">
                <a16:creationId xmlns:a16="http://schemas.microsoft.com/office/drawing/2014/main" id="{2A2C3575-040C-3A0C-A5F1-94398FC728E8}"/>
              </a:ext>
            </a:extLst>
          </p:cNvPr>
          <p:cNvSpPr/>
          <p:nvPr/>
        </p:nvSpPr>
        <p:spPr>
          <a:xfrm>
            <a:off x="2056900" y="5704723"/>
            <a:ext cx="906665" cy="871890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p:grpSp>
        <p:nvGrpSpPr>
          <p:cNvPr id="23" name="Grupo 22">
            <a:extLst>
              <a:ext uri="{FF2B5EF4-FFF2-40B4-BE49-F238E27FC236}">
                <a16:creationId xmlns:a16="http://schemas.microsoft.com/office/drawing/2014/main" id="{4461A47E-E306-A331-949B-BBF231939050}"/>
              </a:ext>
            </a:extLst>
          </p:cNvPr>
          <p:cNvGrpSpPr/>
          <p:nvPr/>
        </p:nvGrpSpPr>
        <p:grpSpPr>
          <a:xfrm>
            <a:off x="275489" y="5182857"/>
            <a:ext cx="2222051" cy="988068"/>
            <a:chOff x="275489" y="4855309"/>
            <a:chExt cx="2222051" cy="988068"/>
          </a:xfrm>
        </p:grpSpPr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4" name="Modelo 3D 13" descr="Cara de miedo Emoji">
                  <a:extLst>
                    <a:ext uri="{FF2B5EF4-FFF2-40B4-BE49-F238E27FC236}">
                      <a16:creationId xmlns:a16="http://schemas.microsoft.com/office/drawing/2014/main" id="{5994563C-9F62-8BDC-0E1E-C86FAB9FA8EB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2974377281"/>
                    </p:ext>
                  </p:extLst>
                </p:nvPr>
              </p:nvGraphicFramePr>
              <p:xfrm>
                <a:off x="282298" y="4855309"/>
                <a:ext cx="533288" cy="527351"/>
              </p:xfrm>
              <a:graphic>
                <a:graphicData uri="http://schemas.microsoft.com/office/drawing/2017/model3d">
                  <am3d:model3d r:embed="rId8">
                    <am3d:spPr>
                      <a:xfrm>
                        <a:off x="0" y="0"/>
                        <a:ext cx="533288" cy="527351"/>
                      </a:xfrm>
                      <a:prstGeom prst="rect">
                        <a:avLst/>
                      </a:prstGeom>
                    </am3d:spPr>
                    <am3d:camera>
                      <am3d:pos x="0" y="0" z="81142650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95153" d="1000000"/>
                      <am3d:preTrans dx="-10968" dy="-17980949" dz="187081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344882" ay="929961" az="-110534"/>
                      <am3d:postTrans dx="0" dy="0" dz="0"/>
                    </am3d:trans>
                    <am3d:raster rName="Office3DRenderer" rVer="16.0.8326">
                      <am3d:blip r:embed="rId9"/>
                    </am3d:raster>
                    <am3d:objViewport viewportSz="799932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4" name="Modelo 3D 13" descr="Cara de miedo Emoji">
                  <a:extLst>
                    <a:ext uri="{FF2B5EF4-FFF2-40B4-BE49-F238E27FC236}">
                      <a16:creationId xmlns:a16="http://schemas.microsoft.com/office/drawing/2014/main" id="{5994563C-9F62-8BDC-0E1E-C86FAB9FA8EB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282298" y="5182857"/>
                  <a:ext cx="533288" cy="527351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7" name="Modelo 3D 16" descr="Marca de verificación verde">
                  <a:extLst>
                    <a:ext uri="{FF2B5EF4-FFF2-40B4-BE49-F238E27FC236}">
                      <a16:creationId xmlns:a16="http://schemas.microsoft.com/office/drawing/2014/main" id="{F6CB7BB4-0163-D653-62BC-3AB585C3ED7A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2192905124"/>
                    </p:ext>
                  </p:extLst>
                </p:nvPr>
              </p:nvGraphicFramePr>
              <p:xfrm>
                <a:off x="275489" y="5380994"/>
                <a:ext cx="632239" cy="462383"/>
              </p:xfrm>
              <a:graphic>
                <a:graphicData uri="http://schemas.microsoft.com/office/drawing/2017/model3d">
                  <am3d:model3d r:embed="rId6">
                    <am3d:spPr>
                      <a:xfrm>
                        <a:off x="0" y="0"/>
                        <a:ext cx="632239" cy="462383"/>
                      </a:xfrm>
                      <a:prstGeom prst="rect">
                        <a:avLst/>
                      </a:prstGeom>
                    </am3d:spPr>
                    <am3d:camera>
                      <am3d:pos x="0" y="0" z="65636637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206523" d="1000000"/>
                      <am3d:preTrans dx="0" dy="-14800077" dz="0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-3318604" ay="520240" az="-737228"/>
                      <am3d:postTrans dx="0" dy="0" dz="0"/>
                    </am3d:trans>
                    <am3d:raster rName="Office3DRenderer" rVer="16.0.8326">
                      <am3d:blip r:embed="rId7"/>
                    </am3d:raster>
                    <am3d:objViewport viewportSz="802093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7" name="Modelo 3D 16" descr="Marca de verificación verde">
                  <a:extLst>
                    <a:ext uri="{FF2B5EF4-FFF2-40B4-BE49-F238E27FC236}">
                      <a16:creationId xmlns:a16="http://schemas.microsoft.com/office/drawing/2014/main" id="{F6CB7BB4-0163-D653-62BC-3AB585C3ED7A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275489" y="5708542"/>
                  <a:ext cx="632239" cy="462383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3C6190CE-EB35-9C2E-0B6A-0B95671A2EC7}"/>
                </a:ext>
              </a:extLst>
            </p:cNvPr>
            <p:cNvSpPr txBox="1"/>
            <p:nvPr/>
          </p:nvSpPr>
          <p:spPr>
            <a:xfrm>
              <a:off x="769714" y="5001784"/>
              <a:ext cx="1727826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MX" sz="1400" b="1" dirty="0">
                  <a:solidFill>
                    <a:srgbClr val="002060"/>
                  </a:solidFill>
                  <a:latin typeface="+mj-lt"/>
                </a:rPr>
                <a:t>Vuelve a intentarlo</a:t>
              </a:r>
              <a:endParaRPr lang="es-MX" sz="1400" b="1" dirty="0">
                <a:solidFill>
                  <a:srgbClr val="002060"/>
                </a:solidFill>
              </a:endParaRPr>
            </a:p>
          </p:txBody>
        </p:sp>
        <p:sp>
          <p:nvSpPr>
            <p:cNvPr id="21" name="CuadroTexto 20">
              <a:extLst>
                <a:ext uri="{FF2B5EF4-FFF2-40B4-BE49-F238E27FC236}">
                  <a16:creationId xmlns:a16="http://schemas.microsoft.com/office/drawing/2014/main" id="{0EC331AD-826F-13A6-F475-87F9E69D4FC3}"/>
                </a:ext>
              </a:extLst>
            </p:cNvPr>
            <p:cNvSpPr txBox="1"/>
            <p:nvPr/>
          </p:nvSpPr>
          <p:spPr>
            <a:xfrm>
              <a:off x="785030" y="5465853"/>
              <a:ext cx="943323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s-MX" sz="1400" b="1" dirty="0">
                  <a:solidFill>
                    <a:srgbClr val="002060"/>
                  </a:solidFill>
                  <a:latin typeface="+mj-lt"/>
                </a:rPr>
                <a:t>Muy bien</a:t>
              </a:r>
              <a:endParaRPr lang="es-MX" sz="1400" b="1" dirty="0">
                <a:solidFill>
                  <a:srgbClr val="002060"/>
                </a:solidFill>
              </a:endParaRPr>
            </a:p>
          </p:txBody>
        </p:sp>
      </p:grpSp>
      <p:pic>
        <p:nvPicPr>
          <p:cNvPr id="2" name="Imagen 1">
            <a:extLst>
              <a:ext uri="{FF2B5EF4-FFF2-40B4-BE49-F238E27FC236}">
                <a16:creationId xmlns:a16="http://schemas.microsoft.com/office/drawing/2014/main" id="{BD99AD45-7712-C7A8-D7B8-0D4FCC5DE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9724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"/>
                            </p:stCondLst>
                            <p:childTnLst>
                              <p:par>
                                <p:cTn id="16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"/>
                            </p:stCondLst>
                            <p:childTnLst>
                              <p:par>
                                <p:cTn id="2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40" grpId="0" animBg="1"/>
      <p:bldP spid="40" grpId="1" animBg="1"/>
      <p:bldP spid="22" grpId="0" animBg="1"/>
      <p:bldP spid="22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ángulo 17">
            <a:extLst>
              <a:ext uri="{FF2B5EF4-FFF2-40B4-BE49-F238E27FC236}">
                <a16:creationId xmlns:a16="http://schemas.microsoft.com/office/drawing/2014/main" id="{3EBCD436-6E12-B0B4-2D25-7582BF37F9D0}"/>
              </a:ext>
            </a:extLst>
          </p:cNvPr>
          <p:cNvSpPr/>
          <p:nvPr/>
        </p:nvSpPr>
        <p:spPr>
          <a:xfrm>
            <a:off x="-9070" y="1584316"/>
            <a:ext cx="4002442" cy="5281039"/>
          </a:xfrm>
          <a:prstGeom prst="rect">
            <a:avLst/>
          </a:prstGeom>
          <a:solidFill>
            <a:srgbClr val="888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003366"/>
              </a:solidFill>
            </a:endParaRPr>
          </a:p>
        </p:txBody>
      </p:sp>
      <p:sp>
        <p:nvSpPr>
          <p:cNvPr id="32" name="Título 1">
            <a:extLst>
              <a:ext uri="{FF2B5EF4-FFF2-40B4-BE49-F238E27FC236}">
                <a16:creationId xmlns:a16="http://schemas.microsoft.com/office/drawing/2014/main" id="{651FF3D4-672E-AE31-1397-DF7A8F1EE044}"/>
              </a:ext>
            </a:extLst>
          </p:cNvPr>
          <p:cNvSpPr txBox="1">
            <a:spLocks/>
          </p:cNvSpPr>
          <p:nvPr/>
        </p:nvSpPr>
        <p:spPr>
          <a:xfrm>
            <a:off x="4865017" y="1824151"/>
            <a:ext cx="6940295" cy="5576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s-MX" sz="1800" b="1" dirty="0">
                <a:solidFill>
                  <a:srgbClr val="002060"/>
                </a:solidFill>
              </a:rPr>
              <a:t>Actividad 2. Selecciona si los sistemas están conformados por líquidos miscibles o inmiscibles.</a:t>
            </a:r>
          </a:p>
        </p:txBody>
      </p:sp>
      <p:pic>
        <p:nvPicPr>
          <p:cNvPr id="36" name="Imagen 35" descr="Una taza de vidrio con líquido dentro&#10;&#10;Descripción generada automáticamente con confianza media">
            <a:extLst>
              <a:ext uri="{FF2B5EF4-FFF2-40B4-BE49-F238E27FC236}">
                <a16:creationId xmlns:a16="http://schemas.microsoft.com/office/drawing/2014/main" id="{4741C0F4-BA71-3C49-85D8-311EF1706C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260" y="2590621"/>
            <a:ext cx="2507552" cy="2980908"/>
          </a:xfrm>
          <a:prstGeom prst="rect">
            <a:avLst/>
          </a:prstGeom>
        </p:spPr>
      </p:pic>
      <p:pic>
        <p:nvPicPr>
          <p:cNvPr id="37" name="Imagen 36" descr="Un contenedor de vidrio con una bebida&#10;&#10;Descripción generada automáticamente con confianza baja">
            <a:extLst>
              <a:ext uri="{FF2B5EF4-FFF2-40B4-BE49-F238E27FC236}">
                <a16:creationId xmlns:a16="http://schemas.microsoft.com/office/drawing/2014/main" id="{108BF51B-5EEF-3FB8-5991-6D442ECAFBB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7"/>
          <a:stretch/>
        </p:blipFill>
        <p:spPr>
          <a:xfrm>
            <a:off x="8955301" y="2627396"/>
            <a:ext cx="2195184" cy="2980909"/>
          </a:xfrm>
          <a:prstGeom prst="rect">
            <a:avLst/>
          </a:prstGeom>
        </p:spPr>
      </p:pic>
      <p:pic>
        <p:nvPicPr>
          <p:cNvPr id="39" name="Gráfico 38" descr="Señal de pulgar hacia arriba  contorno">
            <a:extLst>
              <a:ext uri="{FF2B5EF4-FFF2-40B4-BE49-F238E27FC236}">
                <a16:creationId xmlns:a16="http://schemas.microsoft.com/office/drawing/2014/main" id="{409FB0DB-FA26-DE25-0685-9A48D3BC11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725748" y="5525299"/>
            <a:ext cx="748354" cy="748354"/>
          </a:xfrm>
          <a:prstGeom prst="rect">
            <a:avLst/>
          </a:prstGeom>
        </p:spPr>
      </p:pic>
      <p:pic>
        <p:nvPicPr>
          <p:cNvPr id="40" name="Gráfico 39" descr="Señal de pulgar hacia arriba  contorno">
            <a:extLst>
              <a:ext uri="{FF2B5EF4-FFF2-40B4-BE49-F238E27FC236}">
                <a16:creationId xmlns:a16="http://schemas.microsoft.com/office/drawing/2014/main" id="{BD051851-EA1D-6161-3963-D45B035AA7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731639" y="5542590"/>
            <a:ext cx="748354" cy="748354"/>
          </a:xfrm>
          <a:prstGeom prst="rect">
            <a:avLst/>
          </a:prstGeom>
        </p:spPr>
      </p:pic>
      <p:pic>
        <p:nvPicPr>
          <p:cNvPr id="42" name="Gráfico 41" descr="Contorno de cara confundida con relleno sólido">
            <a:hlinkClick r:id="" action="ppaction://noaction" highlightClick="1">
              <a:snd r:embed="rId9" name="voltage.wav"/>
            </a:hlinkClick>
            <a:extLst>
              <a:ext uri="{FF2B5EF4-FFF2-40B4-BE49-F238E27FC236}">
                <a16:creationId xmlns:a16="http://schemas.microsoft.com/office/drawing/2014/main" id="{2DF71674-94D6-6A18-047D-47F2C51BC5D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850229" y="5579831"/>
            <a:ext cx="652992" cy="652992"/>
          </a:xfrm>
          <a:prstGeom prst="rect">
            <a:avLst/>
          </a:prstGeom>
        </p:spPr>
      </p:pic>
      <p:pic>
        <p:nvPicPr>
          <p:cNvPr id="43" name="Gráfico 42" descr="Contorno de cara confundida con relleno sólido">
            <a:extLst>
              <a:ext uri="{FF2B5EF4-FFF2-40B4-BE49-F238E27FC236}">
                <a16:creationId xmlns:a16="http://schemas.microsoft.com/office/drawing/2014/main" id="{7F8D5C66-A9C0-3A23-B26E-FF998F39B0C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702520" y="5620661"/>
            <a:ext cx="652992" cy="652992"/>
          </a:xfrm>
          <a:prstGeom prst="rect">
            <a:avLst/>
          </a:prstGeom>
        </p:spPr>
      </p:pic>
      <p:sp>
        <p:nvSpPr>
          <p:cNvPr id="30" name="CuadroTexto 29">
            <a:extLst>
              <a:ext uri="{FF2B5EF4-FFF2-40B4-BE49-F238E27FC236}">
                <a16:creationId xmlns:a16="http://schemas.microsoft.com/office/drawing/2014/main" id="{D589E3C5-4B8B-E00B-96B4-BCDF985CA751}"/>
              </a:ext>
            </a:extLst>
          </p:cNvPr>
          <p:cNvSpPr txBox="1"/>
          <p:nvPr/>
        </p:nvSpPr>
        <p:spPr>
          <a:xfrm>
            <a:off x="290106" y="1768944"/>
            <a:ext cx="340408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3200" b="1" dirty="0">
                <a:solidFill>
                  <a:schemeClr val="bg1"/>
                </a:solidFill>
              </a:rPr>
              <a:t>Ahora, identifica si los líquidos son… 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3" name="Modelo 3D 22" descr="Merlin">
                <a:extLst>
                  <a:ext uri="{FF2B5EF4-FFF2-40B4-BE49-F238E27FC236}">
                    <a16:creationId xmlns:a16="http://schemas.microsoft.com/office/drawing/2014/main" id="{53096889-F40F-D0AD-F18A-01E0ED70FB1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580715935"/>
                  </p:ext>
                </p:extLst>
              </p:nvPr>
            </p:nvGraphicFramePr>
            <p:xfrm>
              <a:off x="147310" y="2116954"/>
              <a:ext cx="3493710" cy="4546770"/>
            </p:xfrm>
            <a:graphic>
              <a:graphicData uri="http://schemas.microsoft.com/office/drawing/2017/model3d">
                <am3d:model3d r:embed="rId12">
                  <am3d:spPr>
                    <a:xfrm>
                      <a:off x="0" y="0"/>
                      <a:ext cx="3493710" cy="4546770"/>
                    </a:xfrm>
                    <a:prstGeom prst="rect">
                      <a:avLst/>
                    </a:prstGeom>
                  </am3d:spPr>
                  <am3d:camera>
                    <am3d:pos x="0" y="0" z="6626395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8896" d="1000000"/>
                    <am3d:preTrans dx="-719842" dy="-14054187" dz="-238691"/>
                    <am3d:scale>
                      <am3d:sx n="1000000" d="1000000"/>
                      <am3d:sy n="1000000" d="1000000"/>
                      <am3d:sz n="1000000" d="1000000"/>
                    </am3d:scale>
                    <am3d:rot ax="1533795" ay="1769801" az="795146"/>
                    <am3d:postTrans dx="0" dy="0" dz="0"/>
                  </am3d:trans>
                  <am3d:raster rName="Office3DRenderer" rVer="16.0.8326">
                    <am3d:blip r:embed="rId13"/>
                  </am3d:raster>
                  <am3d:extLst>
                    <a:ext uri="{9A65AA19-BECB-4387-8358-8AD5134E1D82}">
                      <a3danim:embedAnim xmlns:a3danim="http://schemas.microsoft.com/office/drawing/2018/animation/model3d" animId="1">
                        <a3danim:animPr length="4833" count="indefinite"/>
                      </a3danim:embedAnim>
                    </a:ext>
                    <a:ext uri="{E9DE012E-A134-456F-84FE-255F9AAD75C6}">
                      <a3danim:posterFrame xmlns:a3danim="http://schemas.microsoft.com/office/drawing/2018/animation/model3d" animId="1"/>
                    </a:ext>
                  </am3d:extLst>
                  <am3d:objViewport viewportSz="4718647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3" name="Modelo 3D 22" descr="Merlin">
                <a:extLst>
                  <a:ext uri="{FF2B5EF4-FFF2-40B4-BE49-F238E27FC236}">
                    <a16:creationId xmlns:a16="http://schemas.microsoft.com/office/drawing/2014/main" id="{53096889-F40F-D0AD-F18A-01E0ED70FB1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47310" y="2116954"/>
                <a:ext cx="3493710" cy="4546770"/>
              </a:xfrm>
              <a:prstGeom prst="rect">
                <a:avLst/>
              </a:prstGeom>
            </p:spPr>
          </p:pic>
        </mc:Fallback>
      </mc:AlternateContent>
      <p:sp>
        <p:nvSpPr>
          <p:cNvPr id="25" name="Diagrama de flujo: terminador 24">
            <a:extLst>
              <a:ext uri="{FF2B5EF4-FFF2-40B4-BE49-F238E27FC236}">
                <a16:creationId xmlns:a16="http://schemas.microsoft.com/office/drawing/2014/main" id="{41E156D0-CA86-1305-9EBF-9219E66BF650}"/>
              </a:ext>
            </a:extLst>
          </p:cNvPr>
          <p:cNvSpPr/>
          <p:nvPr/>
        </p:nvSpPr>
        <p:spPr>
          <a:xfrm>
            <a:off x="4303132" y="6220655"/>
            <a:ext cx="1813881" cy="560896"/>
          </a:xfrm>
          <a:prstGeom prst="flowChartTerminator">
            <a:avLst/>
          </a:prstGeom>
          <a:solidFill>
            <a:srgbClr val="FFCC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b="1" dirty="0">
                <a:solidFill>
                  <a:srgbClr val="002060"/>
                </a:solidFill>
                <a:latin typeface="+mj-lt"/>
              </a:rPr>
              <a:t>Miscibles</a:t>
            </a:r>
          </a:p>
        </p:txBody>
      </p:sp>
      <p:sp>
        <p:nvSpPr>
          <p:cNvPr id="55" name="Diagrama de flujo: terminador 54">
            <a:extLst>
              <a:ext uri="{FF2B5EF4-FFF2-40B4-BE49-F238E27FC236}">
                <a16:creationId xmlns:a16="http://schemas.microsoft.com/office/drawing/2014/main" id="{31BBE5D4-EEC4-2DB0-3120-BC080634DE48}"/>
              </a:ext>
            </a:extLst>
          </p:cNvPr>
          <p:cNvSpPr/>
          <p:nvPr/>
        </p:nvSpPr>
        <p:spPr>
          <a:xfrm>
            <a:off x="6192984" y="6241125"/>
            <a:ext cx="1813881" cy="563895"/>
          </a:xfrm>
          <a:prstGeom prst="flowChartTerminator">
            <a:avLst/>
          </a:prstGeom>
          <a:solidFill>
            <a:srgbClr val="FFCC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b="1" dirty="0">
                <a:solidFill>
                  <a:srgbClr val="002060"/>
                </a:solidFill>
                <a:latin typeface="+mj-lt"/>
              </a:rPr>
              <a:t>Inmiscibles</a:t>
            </a:r>
          </a:p>
        </p:txBody>
      </p:sp>
      <p:sp>
        <p:nvSpPr>
          <p:cNvPr id="56" name="Diagrama de flujo: terminador 55">
            <a:extLst>
              <a:ext uri="{FF2B5EF4-FFF2-40B4-BE49-F238E27FC236}">
                <a16:creationId xmlns:a16="http://schemas.microsoft.com/office/drawing/2014/main" id="{F6F41862-9833-15E3-4AD4-6D5E63728709}"/>
              </a:ext>
            </a:extLst>
          </p:cNvPr>
          <p:cNvSpPr/>
          <p:nvPr/>
        </p:nvSpPr>
        <p:spPr>
          <a:xfrm>
            <a:off x="8186006" y="6241125"/>
            <a:ext cx="1813881" cy="563895"/>
          </a:xfrm>
          <a:prstGeom prst="flowChartTerminator">
            <a:avLst/>
          </a:prstGeom>
          <a:solidFill>
            <a:srgbClr val="FFCC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b="1" dirty="0">
                <a:solidFill>
                  <a:srgbClr val="002060"/>
                </a:solidFill>
                <a:latin typeface="+mj-lt"/>
              </a:rPr>
              <a:t>Miscibles</a:t>
            </a:r>
          </a:p>
        </p:txBody>
      </p:sp>
      <p:sp>
        <p:nvSpPr>
          <p:cNvPr id="57" name="Diagrama de flujo: terminador 56">
            <a:extLst>
              <a:ext uri="{FF2B5EF4-FFF2-40B4-BE49-F238E27FC236}">
                <a16:creationId xmlns:a16="http://schemas.microsoft.com/office/drawing/2014/main" id="{C208ACAE-ED5F-8AB2-9F7E-0B5E834FA40F}"/>
              </a:ext>
            </a:extLst>
          </p:cNvPr>
          <p:cNvSpPr/>
          <p:nvPr/>
        </p:nvSpPr>
        <p:spPr>
          <a:xfrm>
            <a:off x="10099249" y="6249997"/>
            <a:ext cx="1813881" cy="563895"/>
          </a:xfrm>
          <a:prstGeom prst="flowChartTerminator">
            <a:avLst/>
          </a:prstGeom>
          <a:solidFill>
            <a:srgbClr val="FFCC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b="1" dirty="0">
                <a:solidFill>
                  <a:srgbClr val="002060"/>
                </a:solidFill>
                <a:latin typeface="+mj-lt"/>
              </a:rPr>
              <a:t>Inmiscibles</a:t>
            </a:r>
          </a:p>
        </p:txBody>
      </p:sp>
      <p:grpSp>
        <p:nvGrpSpPr>
          <p:cNvPr id="33" name="Grupo 32">
            <a:extLst>
              <a:ext uri="{FF2B5EF4-FFF2-40B4-BE49-F238E27FC236}">
                <a16:creationId xmlns:a16="http://schemas.microsoft.com/office/drawing/2014/main" id="{6FE956C3-F480-E336-5B2F-38E5CB3E9E6D}"/>
              </a:ext>
            </a:extLst>
          </p:cNvPr>
          <p:cNvGrpSpPr/>
          <p:nvPr/>
        </p:nvGrpSpPr>
        <p:grpSpPr>
          <a:xfrm>
            <a:off x="-9070" y="-77106"/>
            <a:ext cx="12201070" cy="1629316"/>
            <a:chOff x="-51418" y="-34272"/>
            <a:chExt cx="12201070" cy="1629316"/>
          </a:xfrm>
        </p:grpSpPr>
        <p:sp>
          <p:nvSpPr>
            <p:cNvPr id="34" name="Rectángulo 33">
              <a:extLst>
                <a:ext uri="{FF2B5EF4-FFF2-40B4-BE49-F238E27FC236}">
                  <a16:creationId xmlns:a16="http://schemas.microsoft.com/office/drawing/2014/main" id="{14018D95-6412-2F9E-892E-F4889B088671}"/>
                </a:ext>
              </a:extLst>
            </p:cNvPr>
            <p:cNvSpPr/>
            <p:nvPr/>
          </p:nvSpPr>
          <p:spPr>
            <a:xfrm>
              <a:off x="-42348" y="-34272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35" name="Botón de acción: ir a inicio 34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3E4B581A-EAEF-9F28-6B98-4E2C8EB23AFB}"/>
                </a:ext>
              </a:extLst>
            </p:cNvPr>
            <p:cNvSpPr/>
            <p:nvPr/>
          </p:nvSpPr>
          <p:spPr>
            <a:xfrm>
              <a:off x="10794164" y="91757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38" name="Botón de acción: obtener información 37">
              <a:hlinkClick r:id="" action="ppaction://hlinkshowjump?jump=lastslide" highlightClick="1"/>
              <a:extLst>
                <a:ext uri="{FF2B5EF4-FFF2-40B4-BE49-F238E27FC236}">
                  <a16:creationId xmlns:a16="http://schemas.microsoft.com/office/drawing/2014/main" id="{5C001D78-FB4B-0E39-46D3-65B478FD58BF}"/>
                </a:ext>
              </a:extLst>
            </p:cNvPr>
            <p:cNvSpPr/>
            <p:nvPr/>
          </p:nvSpPr>
          <p:spPr>
            <a:xfrm>
              <a:off x="11471908" y="83180"/>
              <a:ext cx="553329" cy="473788"/>
            </a:xfrm>
            <a:prstGeom prst="actionButtonInformation">
              <a:avLst/>
            </a:prstGeom>
            <a:solidFill>
              <a:schemeClr val="tx2">
                <a:lumMod val="20000"/>
                <a:lumOff val="80000"/>
              </a:schemeClr>
            </a:solidFill>
            <a:ln w="0" cap="flat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ctr" rotWithShape="0">
                <a:srgbClr val="000000"/>
              </a:outerShdw>
              <a:softEdge rad="12700"/>
            </a:effectLst>
            <a:scene3d>
              <a:camera prst="orthographicFront"/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41" name="Rectángulo 40">
              <a:extLst>
                <a:ext uri="{FF2B5EF4-FFF2-40B4-BE49-F238E27FC236}">
                  <a16:creationId xmlns:a16="http://schemas.microsoft.com/office/drawing/2014/main" id="{96C7DF0A-6FF6-0A3D-7720-183CD71402A7}"/>
                </a:ext>
              </a:extLst>
            </p:cNvPr>
            <p:cNvSpPr/>
            <p:nvPr/>
          </p:nvSpPr>
          <p:spPr>
            <a:xfrm>
              <a:off x="-51418" y="1447940"/>
              <a:ext cx="12201069" cy="147104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44" name="Rectángulo: esquinas superiores cortadas 43">
              <a:hlinkClick r:id="rId14" action="ppaction://hlinksldjump"/>
              <a:extLst>
                <a:ext uri="{FF2B5EF4-FFF2-40B4-BE49-F238E27FC236}">
                  <a16:creationId xmlns:a16="http://schemas.microsoft.com/office/drawing/2014/main" id="{6416DF0E-1290-72BA-38BE-195E1B7048CE}"/>
                </a:ext>
              </a:extLst>
            </p:cNvPr>
            <p:cNvSpPr/>
            <p:nvPr/>
          </p:nvSpPr>
          <p:spPr>
            <a:xfrm>
              <a:off x="-42350" y="640161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46" name="Rectángulo: esquinas superiores cortadas 45">
              <a:hlinkClick r:id="rId15" action="ppaction://hlinksldjump"/>
              <a:extLst>
                <a:ext uri="{FF2B5EF4-FFF2-40B4-BE49-F238E27FC236}">
                  <a16:creationId xmlns:a16="http://schemas.microsoft.com/office/drawing/2014/main" id="{95E01BCA-BFA7-3D99-758F-CDC3F62C7CCB}"/>
                </a:ext>
              </a:extLst>
            </p:cNvPr>
            <p:cNvSpPr/>
            <p:nvPr/>
          </p:nvSpPr>
          <p:spPr>
            <a:xfrm>
              <a:off x="3288190" y="640161"/>
              <a:ext cx="1864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53" name="Rectángulo: esquinas superiores cortadas 52">
              <a:hlinkClick r:id="rId16" action="ppaction://hlinksldjump"/>
              <a:extLst>
                <a:ext uri="{FF2B5EF4-FFF2-40B4-BE49-F238E27FC236}">
                  <a16:creationId xmlns:a16="http://schemas.microsoft.com/office/drawing/2014/main" id="{DF3ED6BE-8050-1A9A-D17E-A62C667C0BA0}"/>
                </a:ext>
              </a:extLst>
            </p:cNvPr>
            <p:cNvSpPr/>
            <p:nvPr/>
          </p:nvSpPr>
          <p:spPr>
            <a:xfrm>
              <a:off x="5128450" y="641701"/>
              <a:ext cx="1918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54" name="Rectángulo: esquinas superiores cortadas 53">
              <a:hlinkClick r:id="rId17" action="ppaction://hlinksldjump"/>
              <a:extLst>
                <a:ext uri="{FF2B5EF4-FFF2-40B4-BE49-F238E27FC236}">
                  <a16:creationId xmlns:a16="http://schemas.microsoft.com/office/drawing/2014/main" id="{3D7AC3FE-72CA-310D-1ECF-5D05BCFF4D38}"/>
                </a:ext>
              </a:extLst>
            </p:cNvPr>
            <p:cNvSpPr/>
            <p:nvPr/>
          </p:nvSpPr>
          <p:spPr>
            <a:xfrm>
              <a:off x="7057577" y="640161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58" name="Rectángulo: esquinas superiores cortadas 57">
              <a:hlinkClick r:id="rId18" action="ppaction://hlinksldjump"/>
              <a:extLst>
                <a:ext uri="{FF2B5EF4-FFF2-40B4-BE49-F238E27FC236}">
                  <a16:creationId xmlns:a16="http://schemas.microsoft.com/office/drawing/2014/main" id="{07CE062D-F6AC-E555-39D6-8B09CFD1135D}"/>
                </a:ext>
              </a:extLst>
            </p:cNvPr>
            <p:cNvSpPr/>
            <p:nvPr/>
          </p:nvSpPr>
          <p:spPr>
            <a:xfrm>
              <a:off x="10615648" y="640161"/>
              <a:ext cx="15300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de privacidad</a:t>
              </a:r>
            </a:p>
          </p:txBody>
        </p:sp>
        <p:sp>
          <p:nvSpPr>
            <p:cNvPr id="59" name="Rectángulo: esquinas superiores cortadas 58">
              <a:hlinkClick r:id="rId19" action="ppaction://hlinksldjump"/>
              <a:extLst>
                <a:ext uri="{FF2B5EF4-FFF2-40B4-BE49-F238E27FC236}">
                  <a16:creationId xmlns:a16="http://schemas.microsoft.com/office/drawing/2014/main" id="{D8E07A22-3037-A8AB-CEB6-E328886BC2D7}"/>
                </a:ext>
              </a:extLst>
            </p:cNvPr>
            <p:cNvSpPr/>
            <p:nvPr/>
          </p:nvSpPr>
          <p:spPr>
            <a:xfrm>
              <a:off x="8970660" y="640161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60" name="Título 1">
            <a:extLst>
              <a:ext uri="{FF2B5EF4-FFF2-40B4-BE49-F238E27FC236}">
                <a16:creationId xmlns:a16="http://schemas.microsoft.com/office/drawing/2014/main" id="{7991FFE5-C60C-F2F6-CF31-8F4055B28002}"/>
              </a:ext>
            </a:extLst>
          </p:cNvPr>
          <p:cNvSpPr txBox="1">
            <a:spLocks/>
          </p:cNvSpPr>
          <p:nvPr/>
        </p:nvSpPr>
        <p:spPr>
          <a:xfrm rot="16200000">
            <a:off x="2390876" y="3315447"/>
            <a:ext cx="4011998" cy="721178"/>
          </a:xfrm>
          <a:prstGeom prst="rightArrow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MX" sz="2400" b="1" dirty="0">
                <a:solidFill>
                  <a:srgbClr val="002060"/>
                </a:solidFill>
              </a:rPr>
              <a:t>¡Selecciona la respuesta correcta!</a:t>
            </a: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BD8331DF-C57C-2204-5EAF-E67F67C63A89}"/>
              </a:ext>
            </a:extLst>
          </p:cNvPr>
          <p:cNvSpPr txBox="1"/>
          <p:nvPr/>
        </p:nvSpPr>
        <p:spPr>
          <a:xfrm rot="5400000">
            <a:off x="10545421" y="5163361"/>
            <a:ext cx="3096000" cy="288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s-MX" sz="1400" b="1" dirty="0">
                <a:solidFill>
                  <a:srgbClr val="002060"/>
                </a:solidFill>
                <a:latin typeface="+mj-lt"/>
              </a:rPr>
              <a:t>*Valor 1 </a:t>
            </a:r>
            <a:r>
              <a:rPr lang="es-MX" sz="1400" b="1" dirty="0" err="1">
                <a:solidFill>
                  <a:srgbClr val="002060"/>
                </a:solidFill>
                <a:latin typeface="+mj-lt"/>
              </a:rPr>
              <a:t>pto</a:t>
            </a:r>
            <a:r>
              <a:rPr lang="es-MX" sz="1400" b="1" dirty="0">
                <a:solidFill>
                  <a:srgbClr val="002060"/>
                </a:solidFill>
                <a:latin typeface="+mj-lt"/>
              </a:rPr>
              <a:t>. por cada respuesta correcta</a:t>
            </a:r>
            <a:endParaRPr lang="es-MX" sz="1400" b="1" dirty="0">
              <a:solidFill>
                <a:srgbClr val="002060"/>
              </a:solidFill>
            </a:endParaRPr>
          </a:p>
        </p:txBody>
      </p:sp>
      <p:sp>
        <p:nvSpPr>
          <p:cNvPr id="65" name="Rectángulo: esquinas superiores cortadas 64">
            <a:hlinkClick r:id="rId20" action="ppaction://hlinksldjump"/>
            <a:extLst>
              <a:ext uri="{FF2B5EF4-FFF2-40B4-BE49-F238E27FC236}">
                <a16:creationId xmlns:a16="http://schemas.microsoft.com/office/drawing/2014/main" id="{901F3671-6FBA-58B8-2F70-AF3CF53A26A4}"/>
              </a:ext>
            </a:extLst>
          </p:cNvPr>
          <p:cNvSpPr/>
          <p:nvPr/>
        </p:nvSpPr>
        <p:spPr>
          <a:xfrm>
            <a:off x="5181874" y="407253"/>
            <a:ext cx="1918051" cy="975600"/>
          </a:xfrm>
          <a:prstGeom prst="snip2SameRect">
            <a:avLst/>
          </a:prstGeom>
          <a:solidFill>
            <a:srgbClr val="009999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  <a:softEdge rad="12700"/>
          </a:effectLst>
          <a:scene3d>
            <a:camera prst="orthographicFront"/>
            <a:lightRig rig="threePt" dir="t"/>
          </a:scene3d>
          <a:sp3d>
            <a:bevelT w="152400" h="50800" prst="softRound"/>
            <a:bevelB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Actividad de reforzamiento</a:t>
            </a:r>
          </a:p>
        </p:txBody>
      </p:sp>
      <p:sp>
        <p:nvSpPr>
          <p:cNvPr id="66" name="Rectángulo: esquinas superiores cortadas 65">
            <a:hlinkClick r:id="rId21" action="ppaction://hlinksldjump"/>
            <a:extLst>
              <a:ext uri="{FF2B5EF4-FFF2-40B4-BE49-F238E27FC236}">
                <a16:creationId xmlns:a16="http://schemas.microsoft.com/office/drawing/2014/main" id="{849EB948-B418-D4AA-DF82-2FC556E764EC}"/>
              </a:ext>
            </a:extLst>
          </p:cNvPr>
          <p:cNvSpPr/>
          <p:nvPr/>
        </p:nvSpPr>
        <p:spPr>
          <a:xfrm>
            <a:off x="1672093" y="590994"/>
            <a:ext cx="1656000" cy="794631"/>
          </a:xfrm>
          <a:prstGeom prst="snip2SameRect">
            <a:avLst/>
          </a:prstGeom>
          <a:solidFill>
            <a:srgbClr val="8886B0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  <a:softEdge rad="12700"/>
          </a:effectLst>
          <a:scene3d>
            <a:camera prst="orthographicFront"/>
            <a:lightRig rig="threePt" dir="t"/>
          </a:scene3d>
          <a:sp3d>
            <a:bevelT w="152400" h="50800" prst="softRound"/>
            <a:bevelB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Introducción</a:t>
            </a:r>
          </a:p>
        </p:txBody>
      </p:sp>
      <p:sp>
        <p:nvSpPr>
          <p:cNvPr id="2" name="Flecha: a la derecha 1">
            <a:hlinkClick r:id="rId20" action="ppaction://hlinksldjump">
              <a:snd r:embed="rId22" name="click.wav"/>
            </a:hlinkClick>
            <a:extLst>
              <a:ext uri="{FF2B5EF4-FFF2-40B4-BE49-F238E27FC236}">
                <a16:creationId xmlns:a16="http://schemas.microsoft.com/office/drawing/2014/main" id="{C5DF8918-C03A-3D5F-0562-09F9C8668566}"/>
              </a:ext>
            </a:extLst>
          </p:cNvPr>
          <p:cNvSpPr/>
          <p:nvPr/>
        </p:nvSpPr>
        <p:spPr>
          <a:xfrm>
            <a:off x="1921125" y="5904733"/>
            <a:ext cx="906665" cy="871890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3" name="Flecha: hacia la izquierda 2">
            <a:hlinkClick r:id="rId23" action="ppaction://hlinksldjump">
              <a:snd r:embed="rId22" name="click.wav"/>
            </a:hlinkClick>
            <a:extLst>
              <a:ext uri="{FF2B5EF4-FFF2-40B4-BE49-F238E27FC236}">
                <a16:creationId xmlns:a16="http://schemas.microsoft.com/office/drawing/2014/main" id="{A9E3ED69-83B8-52BB-9E1D-425901C8BCAF}"/>
              </a:ext>
            </a:extLst>
          </p:cNvPr>
          <p:cNvSpPr/>
          <p:nvPr/>
        </p:nvSpPr>
        <p:spPr>
          <a:xfrm>
            <a:off x="836488" y="5909661"/>
            <a:ext cx="906665" cy="871890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2BA43EC-E6DA-AF39-47D5-A007B930D20D}"/>
              </a:ext>
            </a:extLst>
          </p:cNvPr>
          <p:cNvSpPr txBox="1"/>
          <p:nvPr/>
        </p:nvSpPr>
        <p:spPr>
          <a:xfrm rot="5400000">
            <a:off x="11168623" y="2479099"/>
            <a:ext cx="187679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/>
              <a:t>Fotografías de elaboración propia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293D5BE-9A4E-80A0-2E3E-9837059FDC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9315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1" presetClass="emph" presetSubtype="1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833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embedded2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20000"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22000"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ítulo 1">
            <a:extLst>
              <a:ext uri="{FF2B5EF4-FFF2-40B4-BE49-F238E27FC236}">
                <a16:creationId xmlns:a16="http://schemas.microsoft.com/office/drawing/2014/main" id="{BDAECE51-4150-6858-279B-F7751483AB88}"/>
              </a:ext>
            </a:extLst>
          </p:cNvPr>
          <p:cNvSpPr txBox="1">
            <a:spLocks/>
          </p:cNvSpPr>
          <p:nvPr/>
        </p:nvSpPr>
        <p:spPr>
          <a:xfrm>
            <a:off x="36237" y="1812670"/>
            <a:ext cx="5008922" cy="140189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err="1">
                <a:solidFill>
                  <a:srgbClr val="000066"/>
                </a:solidFill>
              </a:rPr>
              <a:t>Actividad</a:t>
            </a:r>
            <a:r>
              <a:rPr lang="en-US" sz="2800" b="1" dirty="0">
                <a:solidFill>
                  <a:srgbClr val="000066"/>
                </a:solidFill>
              </a:rPr>
              <a:t> 3. </a:t>
            </a:r>
            <a:r>
              <a:rPr lang="en-US" sz="2700" b="1" dirty="0">
                <a:solidFill>
                  <a:srgbClr val="000066"/>
                </a:solidFill>
              </a:rPr>
              <a:t>Identifica </a:t>
            </a:r>
            <a:r>
              <a:rPr lang="en-US" sz="2700" b="1" dirty="0" err="1">
                <a:solidFill>
                  <a:srgbClr val="000066"/>
                </a:solidFill>
              </a:rPr>
              <a:t>los</a:t>
            </a:r>
            <a:r>
              <a:rPr lang="en-US" sz="2700" b="1" dirty="0">
                <a:solidFill>
                  <a:srgbClr val="000066"/>
                </a:solidFill>
              </a:rPr>
              <a:t> cambios de estado de agregación de la materia que se presentan durante el proceso de </a:t>
            </a:r>
            <a:r>
              <a:rPr lang="en-US" sz="2700" b="1" dirty="0" err="1">
                <a:solidFill>
                  <a:srgbClr val="000066"/>
                </a:solidFill>
              </a:rPr>
              <a:t>destilación</a:t>
            </a:r>
            <a:r>
              <a:rPr lang="en-US" sz="2700" b="1" dirty="0">
                <a:solidFill>
                  <a:srgbClr val="000066"/>
                </a:solidFill>
              </a:rPr>
              <a:t> simple.</a:t>
            </a:r>
            <a:endParaRPr lang="en-US" sz="2800" b="1" dirty="0">
              <a:solidFill>
                <a:srgbClr val="000066"/>
              </a:solidFill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1EFE8B91-4DC3-3B8B-EC8C-6497F6266C2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0781" r="55512" b="6580"/>
          <a:stretch/>
        </p:blipFill>
        <p:spPr>
          <a:xfrm>
            <a:off x="7463314" y="1924650"/>
            <a:ext cx="4211553" cy="4400550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C0FA387E-AEBF-DC28-0161-AC9FB4D1E3FA}"/>
              </a:ext>
            </a:extLst>
          </p:cNvPr>
          <p:cNvSpPr/>
          <p:nvPr/>
        </p:nvSpPr>
        <p:spPr>
          <a:xfrm>
            <a:off x="7226710" y="6289722"/>
            <a:ext cx="5075955" cy="566846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</a:pPr>
            <a:r>
              <a:rPr lang="en-US" sz="11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L as </a:t>
            </a:r>
            <a:r>
              <a:rPr lang="en-US" sz="11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flechas</a:t>
            </a:r>
            <a:r>
              <a:rPr lang="en-US" sz="11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de color rojo </a:t>
            </a:r>
            <a:r>
              <a:rPr lang="en-US" sz="11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indican</a:t>
            </a:r>
            <a:r>
              <a:rPr lang="en-US" sz="11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un proceso </a:t>
            </a:r>
            <a:r>
              <a:rPr lang="en-US" sz="11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endotérmico</a:t>
            </a:r>
            <a:r>
              <a:rPr lang="en-US" sz="11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(</a:t>
            </a:r>
            <a:r>
              <a:rPr lang="en-US" sz="11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absorbe</a:t>
            </a:r>
            <a:r>
              <a:rPr lang="en-US" sz="11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11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calor</a:t>
            </a:r>
            <a:r>
              <a:rPr lang="en-US" sz="11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). 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Calibri" panose="020F0502020204030204" pitchFamily="34" charset="0"/>
            </a:pPr>
            <a:r>
              <a:rPr lang="en-US" sz="11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Las </a:t>
            </a:r>
            <a:r>
              <a:rPr lang="en-US" sz="11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flechas</a:t>
            </a:r>
            <a:r>
              <a:rPr lang="en-US" sz="11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de color </a:t>
            </a:r>
            <a:r>
              <a:rPr lang="en-US" sz="11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verde</a:t>
            </a:r>
            <a:r>
              <a:rPr lang="en-US" sz="11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en-US" sz="11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indican</a:t>
            </a:r>
            <a:r>
              <a:rPr lang="en-US" sz="11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un proceso </a:t>
            </a:r>
            <a:r>
              <a:rPr lang="en-US" sz="11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exotérmico</a:t>
            </a:r>
            <a:r>
              <a:rPr lang="en-US" sz="11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(libera </a:t>
            </a:r>
            <a:r>
              <a:rPr lang="en-US" sz="11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calor</a:t>
            </a:r>
            <a:r>
              <a:rPr lang="en-US" sz="11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).</a:t>
            </a:r>
          </a:p>
        </p:txBody>
      </p:sp>
      <p:sp>
        <p:nvSpPr>
          <p:cNvPr id="5" name="Diagrama de flujo: terminador 4">
            <a:extLst>
              <a:ext uri="{FF2B5EF4-FFF2-40B4-BE49-F238E27FC236}">
                <a16:creationId xmlns:a16="http://schemas.microsoft.com/office/drawing/2014/main" id="{F2E385BF-C91A-2CE6-C4C7-1CEAC9FF53A9}"/>
              </a:ext>
            </a:extLst>
          </p:cNvPr>
          <p:cNvSpPr/>
          <p:nvPr/>
        </p:nvSpPr>
        <p:spPr>
          <a:xfrm>
            <a:off x="1528863" y="3308269"/>
            <a:ext cx="1993923" cy="566846"/>
          </a:xfrm>
          <a:prstGeom prst="flowChartTerminator">
            <a:avLst/>
          </a:prstGeom>
          <a:solidFill>
            <a:srgbClr val="E30303"/>
          </a:solidFill>
          <a:ln>
            <a:solidFill>
              <a:srgbClr val="E30303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Sublimación</a:t>
            </a:r>
          </a:p>
        </p:txBody>
      </p:sp>
      <p:sp>
        <p:nvSpPr>
          <p:cNvPr id="19" name="Diagrama de flujo: terminador 18">
            <a:extLst>
              <a:ext uri="{FF2B5EF4-FFF2-40B4-BE49-F238E27FC236}">
                <a16:creationId xmlns:a16="http://schemas.microsoft.com/office/drawing/2014/main" id="{8D7D3100-85E5-50F5-8615-246899DEA7FF}"/>
              </a:ext>
            </a:extLst>
          </p:cNvPr>
          <p:cNvSpPr/>
          <p:nvPr/>
        </p:nvSpPr>
        <p:spPr>
          <a:xfrm>
            <a:off x="1499123" y="5241344"/>
            <a:ext cx="1993923" cy="566846"/>
          </a:xfrm>
          <a:prstGeom prst="flowChartTerminator">
            <a:avLst/>
          </a:prstGeom>
          <a:solidFill>
            <a:srgbClr val="E30303"/>
          </a:solidFill>
          <a:ln>
            <a:solidFill>
              <a:srgbClr val="E30303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Evaporación</a:t>
            </a:r>
          </a:p>
        </p:txBody>
      </p:sp>
      <p:sp>
        <p:nvSpPr>
          <p:cNvPr id="20" name="Diagrama de flujo: terminador 19">
            <a:extLst>
              <a:ext uri="{FF2B5EF4-FFF2-40B4-BE49-F238E27FC236}">
                <a16:creationId xmlns:a16="http://schemas.microsoft.com/office/drawing/2014/main" id="{15AF329C-B681-297B-DF26-6ABA818B55AC}"/>
              </a:ext>
            </a:extLst>
          </p:cNvPr>
          <p:cNvSpPr/>
          <p:nvPr/>
        </p:nvSpPr>
        <p:spPr>
          <a:xfrm>
            <a:off x="1528863" y="4253133"/>
            <a:ext cx="1993923" cy="566846"/>
          </a:xfrm>
          <a:prstGeom prst="flowChartTerminator">
            <a:avLst/>
          </a:prstGeom>
          <a:solidFill>
            <a:srgbClr val="E30303"/>
          </a:solidFill>
          <a:ln>
            <a:solidFill>
              <a:srgbClr val="E30303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Fusión</a:t>
            </a:r>
          </a:p>
        </p:txBody>
      </p:sp>
      <p:sp>
        <p:nvSpPr>
          <p:cNvPr id="21" name="Diagrama de flujo: terminador 20">
            <a:extLst>
              <a:ext uri="{FF2B5EF4-FFF2-40B4-BE49-F238E27FC236}">
                <a16:creationId xmlns:a16="http://schemas.microsoft.com/office/drawing/2014/main" id="{4D5C5BA5-C3D4-95A3-B7A7-2443356D398F}"/>
              </a:ext>
            </a:extLst>
          </p:cNvPr>
          <p:cNvSpPr/>
          <p:nvPr/>
        </p:nvSpPr>
        <p:spPr>
          <a:xfrm>
            <a:off x="3905612" y="3308269"/>
            <a:ext cx="1993923" cy="566846"/>
          </a:xfrm>
          <a:prstGeom prst="flowChartTerminator">
            <a:avLst/>
          </a:prstGeom>
          <a:solidFill>
            <a:srgbClr val="00660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Condensación</a:t>
            </a:r>
          </a:p>
        </p:txBody>
      </p:sp>
      <p:sp>
        <p:nvSpPr>
          <p:cNvPr id="22" name="Diagrama de flujo: terminador 21">
            <a:extLst>
              <a:ext uri="{FF2B5EF4-FFF2-40B4-BE49-F238E27FC236}">
                <a16:creationId xmlns:a16="http://schemas.microsoft.com/office/drawing/2014/main" id="{8EB083DB-7A44-0409-C401-2093F609C5CF}"/>
              </a:ext>
            </a:extLst>
          </p:cNvPr>
          <p:cNvSpPr/>
          <p:nvPr/>
        </p:nvSpPr>
        <p:spPr>
          <a:xfrm>
            <a:off x="3905613" y="4283403"/>
            <a:ext cx="1993923" cy="566846"/>
          </a:xfrm>
          <a:prstGeom prst="flowChartTerminator">
            <a:avLst/>
          </a:prstGeom>
          <a:solidFill>
            <a:srgbClr val="00660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Deposición</a:t>
            </a:r>
          </a:p>
        </p:txBody>
      </p:sp>
      <p:sp>
        <p:nvSpPr>
          <p:cNvPr id="23" name="Diagrama de flujo: terminador 22">
            <a:extLst>
              <a:ext uri="{FF2B5EF4-FFF2-40B4-BE49-F238E27FC236}">
                <a16:creationId xmlns:a16="http://schemas.microsoft.com/office/drawing/2014/main" id="{539C1400-2B69-E8D3-413B-190B4B54E619}"/>
              </a:ext>
            </a:extLst>
          </p:cNvPr>
          <p:cNvSpPr/>
          <p:nvPr/>
        </p:nvSpPr>
        <p:spPr>
          <a:xfrm>
            <a:off x="3905612" y="5247955"/>
            <a:ext cx="1993923" cy="566846"/>
          </a:xfrm>
          <a:prstGeom prst="flowChartTerminator">
            <a:avLst/>
          </a:prstGeom>
          <a:solidFill>
            <a:srgbClr val="00660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/>
              <a:t>Solidificación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0" name="Modelo 3D 9" descr="Cara de miedo Emoji">
                <a:extLst>
                  <a:ext uri="{FF2B5EF4-FFF2-40B4-BE49-F238E27FC236}">
                    <a16:creationId xmlns:a16="http://schemas.microsoft.com/office/drawing/2014/main" id="{407A7569-A431-1D60-4820-F26B6D3CDA4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289707384"/>
                  </p:ext>
                </p:extLst>
              </p:nvPr>
            </p:nvGraphicFramePr>
            <p:xfrm>
              <a:off x="637289" y="3154269"/>
              <a:ext cx="779580" cy="779580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779580" cy="779580"/>
                    </a:xfrm>
                    <a:prstGeom prst="rect">
                      <a:avLst/>
                    </a:prstGeom>
                  </am3d:spPr>
                  <am3d:camera>
                    <am3d:pos x="0" y="0" z="8114265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95153" d="1000000"/>
                    <am3d:preTrans dx="-10968" dy="-17980949" dz="187081"/>
                    <am3d:scale>
                      <am3d:sx n="1000000" d="1000000"/>
                      <am3d:sy n="1000000" d="1000000"/>
                      <am3d:sz n="1000000" d="1000000"/>
                    </am3d:scale>
                    <am3d:rot ax="372425" ay="1380696" az="127983"/>
                    <am3d:postTrans dx="0" dy="0" dz="0"/>
                  </am3d:trans>
                  <am3d:raster rName="Office3DRenderer" rVer="16.0.8326">
                    <am3d:blip r:embed="rId7"/>
                  </am3d:raster>
                  <am3d:objViewport viewportSz="127394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0" name="Modelo 3D 9" descr="Cara de miedo Emoji">
                <a:extLst>
                  <a:ext uri="{FF2B5EF4-FFF2-40B4-BE49-F238E27FC236}">
                    <a16:creationId xmlns:a16="http://schemas.microsoft.com/office/drawing/2014/main" id="{407A7569-A431-1D60-4820-F26B6D3CDA4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37289" y="3154269"/>
                <a:ext cx="779580" cy="7795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2" name="Modelo 3D 31" descr="Cara de miedo Emoji">
                <a:extLst>
                  <a:ext uri="{FF2B5EF4-FFF2-40B4-BE49-F238E27FC236}">
                    <a16:creationId xmlns:a16="http://schemas.microsoft.com/office/drawing/2014/main" id="{558AA4AC-B256-05C8-0F1B-8D73DE27244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536956537"/>
                  </p:ext>
                </p:extLst>
              </p:nvPr>
            </p:nvGraphicFramePr>
            <p:xfrm>
              <a:off x="637289" y="4082966"/>
              <a:ext cx="779581" cy="779581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779581" cy="779581"/>
                    </a:xfrm>
                    <a:prstGeom prst="rect">
                      <a:avLst/>
                    </a:prstGeom>
                  </am3d:spPr>
                  <am3d:camera>
                    <am3d:pos x="0" y="0" z="8114265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95153" d="1000000"/>
                    <am3d:preTrans dx="-10968" dy="-17980949" dz="187081"/>
                    <am3d:scale>
                      <am3d:sx n="1000000" d="1000000"/>
                      <am3d:sy n="1000000" d="1000000"/>
                      <am3d:sz n="1000000" d="1000000"/>
                    </am3d:scale>
                    <am3d:rot ax="372425" ay="1380696" az="127983"/>
                    <am3d:postTrans dx="0" dy="0" dz="0"/>
                  </am3d:trans>
                  <am3d:raster rName="Office3DRenderer" rVer="16.0.8326">
                    <am3d:blip r:embed="rId8"/>
                  </am3d:raster>
                  <am3d:objViewport viewportSz="127394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2" name="Modelo 3D 31" descr="Cara de miedo Emoji">
                <a:extLst>
                  <a:ext uri="{FF2B5EF4-FFF2-40B4-BE49-F238E27FC236}">
                    <a16:creationId xmlns:a16="http://schemas.microsoft.com/office/drawing/2014/main" id="{558AA4AC-B256-05C8-0F1B-8D73DE27244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37289" y="4082966"/>
                <a:ext cx="779581" cy="77958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3" name="Modelo 3D 32" descr="Cara de miedo Emoji">
                <a:extLst>
                  <a:ext uri="{FF2B5EF4-FFF2-40B4-BE49-F238E27FC236}">
                    <a16:creationId xmlns:a16="http://schemas.microsoft.com/office/drawing/2014/main" id="{8436C4F6-891A-273F-4F9C-844A9C5F7F6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170384073"/>
                  </p:ext>
                </p:extLst>
              </p:nvPr>
            </p:nvGraphicFramePr>
            <p:xfrm>
              <a:off x="5892572" y="4146765"/>
              <a:ext cx="779581" cy="779581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779581" cy="779581"/>
                    </a:xfrm>
                    <a:prstGeom prst="rect">
                      <a:avLst/>
                    </a:prstGeom>
                  </am3d:spPr>
                  <am3d:camera>
                    <am3d:pos x="0" y="0" z="8114265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95153" d="1000000"/>
                    <am3d:preTrans dx="-10968" dy="-17980949" dz="187081"/>
                    <am3d:scale>
                      <am3d:sx n="1000000" d="1000000"/>
                      <am3d:sy n="1000000" d="1000000"/>
                      <am3d:sz n="1000000" d="1000000"/>
                    </am3d:scale>
                    <am3d:rot ax="372425" ay="1380696" az="127983"/>
                    <am3d:postTrans dx="0" dy="0" dz="0"/>
                  </am3d:trans>
                  <am3d:raster rName="Office3DRenderer" rVer="16.0.8326">
                    <am3d:blip r:embed="rId9"/>
                  </am3d:raster>
                  <am3d:objViewport viewportSz="127394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3" name="Modelo 3D 32" descr="Cara de miedo Emoji">
                <a:extLst>
                  <a:ext uri="{FF2B5EF4-FFF2-40B4-BE49-F238E27FC236}">
                    <a16:creationId xmlns:a16="http://schemas.microsoft.com/office/drawing/2014/main" id="{8436C4F6-891A-273F-4F9C-844A9C5F7F6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892572" y="4146765"/>
                <a:ext cx="779581" cy="77958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4" name="Modelo 3D 33" descr="Cara de miedo Emoji">
                <a:extLst>
                  <a:ext uri="{FF2B5EF4-FFF2-40B4-BE49-F238E27FC236}">
                    <a16:creationId xmlns:a16="http://schemas.microsoft.com/office/drawing/2014/main" id="{5E2DD6AB-2480-63A1-AC78-17DDDE1F897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23405178"/>
                  </p:ext>
                </p:extLst>
              </p:nvPr>
            </p:nvGraphicFramePr>
            <p:xfrm>
              <a:off x="5936456" y="5141175"/>
              <a:ext cx="779581" cy="779581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779581" cy="779581"/>
                    </a:xfrm>
                    <a:prstGeom prst="rect">
                      <a:avLst/>
                    </a:prstGeom>
                  </am3d:spPr>
                  <am3d:camera>
                    <am3d:pos x="0" y="0" z="8114265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95153" d="1000000"/>
                    <am3d:preTrans dx="-10968" dy="-17980949" dz="187081"/>
                    <am3d:scale>
                      <am3d:sx n="1000000" d="1000000"/>
                      <am3d:sy n="1000000" d="1000000"/>
                      <am3d:sz n="1000000" d="1000000"/>
                    </am3d:scale>
                    <am3d:rot ax="372425" ay="1380696" az="127983"/>
                    <am3d:postTrans dx="0" dy="0" dz="0"/>
                  </am3d:trans>
                  <am3d:raster rName="Office3DRenderer" rVer="16.0.8326">
                    <am3d:blip r:embed="rId10"/>
                  </am3d:raster>
                  <am3d:objViewport viewportSz="127394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4" name="Modelo 3D 33" descr="Cara de miedo Emoji">
                <a:extLst>
                  <a:ext uri="{FF2B5EF4-FFF2-40B4-BE49-F238E27FC236}">
                    <a16:creationId xmlns:a16="http://schemas.microsoft.com/office/drawing/2014/main" id="{5E2DD6AB-2480-63A1-AC78-17DDDE1F897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936456" y="5141175"/>
                <a:ext cx="779581" cy="77958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2" name="Modelo 3D 11" descr="Cara sonriente">
                <a:extLst>
                  <a:ext uri="{FF2B5EF4-FFF2-40B4-BE49-F238E27FC236}">
                    <a16:creationId xmlns:a16="http://schemas.microsoft.com/office/drawing/2014/main" id="{1F95B15B-5379-DFDB-3F4F-170A3CDD725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804206405"/>
                  </p:ext>
                </p:extLst>
              </p:nvPr>
            </p:nvGraphicFramePr>
            <p:xfrm>
              <a:off x="5880819" y="3180003"/>
              <a:ext cx="779844" cy="779844"/>
            </p:xfrm>
            <a:graphic>
              <a:graphicData uri="http://schemas.microsoft.com/office/drawing/2017/model3d">
                <am3d:model3d r:embed="rId11">
                  <am3d:spPr>
                    <a:xfrm>
                      <a:off x="0" y="0"/>
                      <a:ext cx="779844" cy="779844"/>
                    </a:xfrm>
                    <a:prstGeom prst="rect">
                      <a:avLst/>
                    </a:prstGeom>
                  </am3d:spPr>
                  <am3d:camera>
                    <am3d:pos x="0" y="0" z="8093801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1067647" d="1000000"/>
                    <am3d:preTrans dx="0" dy="-2" dz="1153533"/>
                    <am3d:scale>
                      <am3d:sx n="1000000" d="1000000"/>
                      <am3d:sy n="1000000" d="1000000"/>
                      <am3d:sz n="1000000" d="1000000"/>
                    </am3d:scale>
                    <am3d:rot ax="257307" ay="1191936" az="87573"/>
                    <am3d:postTrans dx="0" dy="0" dz="0"/>
                  </am3d:trans>
                  <am3d:raster rName="Office3DRenderer" rVer="16.0.8326">
                    <am3d:blip r:embed="rId12"/>
                  </am3d:raster>
                  <am3d:objViewport viewportSz="127437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2" name="Modelo 3D 11" descr="Cara sonriente">
                <a:extLst>
                  <a:ext uri="{FF2B5EF4-FFF2-40B4-BE49-F238E27FC236}">
                    <a16:creationId xmlns:a16="http://schemas.microsoft.com/office/drawing/2014/main" id="{1F95B15B-5379-DFDB-3F4F-170A3CDD725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5880819" y="3180003"/>
                <a:ext cx="779844" cy="77984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6" name="Modelo 3D 35" descr="Cara sonriente">
                <a:extLst>
                  <a:ext uri="{FF2B5EF4-FFF2-40B4-BE49-F238E27FC236}">
                    <a16:creationId xmlns:a16="http://schemas.microsoft.com/office/drawing/2014/main" id="{557C31DC-8BC2-EE1B-61E8-108875C6FE8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67031029"/>
                  </p:ext>
                </p:extLst>
              </p:nvPr>
            </p:nvGraphicFramePr>
            <p:xfrm>
              <a:off x="604926" y="5062735"/>
              <a:ext cx="779843" cy="779843"/>
            </p:xfrm>
            <a:graphic>
              <a:graphicData uri="http://schemas.microsoft.com/office/drawing/2017/model3d">
                <am3d:model3d r:embed="rId11">
                  <am3d:spPr>
                    <a:xfrm>
                      <a:off x="0" y="0"/>
                      <a:ext cx="779843" cy="779843"/>
                    </a:xfrm>
                    <a:prstGeom prst="rect">
                      <a:avLst/>
                    </a:prstGeom>
                  </am3d:spPr>
                  <am3d:camera>
                    <am3d:pos x="0" y="0" z="8093801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1067647" d="1000000"/>
                    <am3d:preTrans dx="0" dy="-2" dz="1153533"/>
                    <am3d:scale>
                      <am3d:sx n="1000000" d="1000000"/>
                      <am3d:sy n="1000000" d="1000000"/>
                      <am3d:sz n="1000000" d="1000000"/>
                    </am3d:scale>
                    <am3d:rot ax="133619" ay="856903" az="32973"/>
                    <am3d:postTrans dx="0" dy="0" dz="0"/>
                  </am3d:trans>
                  <am3d:raster rName="Office3DRenderer" rVer="16.0.8326">
                    <am3d:blip r:embed="rId13"/>
                  </am3d:raster>
                  <am3d:objViewport viewportSz="127437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6" name="Modelo 3D 35" descr="Cara sonriente">
                <a:extLst>
                  <a:ext uri="{FF2B5EF4-FFF2-40B4-BE49-F238E27FC236}">
                    <a16:creationId xmlns:a16="http://schemas.microsoft.com/office/drawing/2014/main" id="{557C31DC-8BC2-EE1B-61E8-108875C6FE8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04926" y="5062735"/>
                <a:ext cx="779843" cy="779843"/>
              </a:xfrm>
              <a:prstGeom prst="rect">
                <a:avLst/>
              </a:prstGeom>
            </p:spPr>
          </p:pic>
        </mc:Fallback>
      </mc:AlternateContent>
      <p:sp>
        <p:nvSpPr>
          <p:cNvPr id="30" name="2 Marcador de contenido">
            <a:extLst>
              <a:ext uri="{FF2B5EF4-FFF2-40B4-BE49-F238E27FC236}">
                <a16:creationId xmlns:a16="http://schemas.microsoft.com/office/drawing/2014/main" id="{DE934767-EDD5-B91D-70E7-D00DBA49AA1F}"/>
              </a:ext>
            </a:extLst>
          </p:cNvPr>
          <p:cNvSpPr txBox="1">
            <a:spLocks/>
          </p:cNvSpPr>
          <p:nvPr/>
        </p:nvSpPr>
        <p:spPr>
          <a:xfrm>
            <a:off x="7710393" y="1603175"/>
            <a:ext cx="4211552" cy="140213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0" tIns="45720" rIns="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MX" sz="1400" b="1" dirty="0">
                <a:solidFill>
                  <a:schemeClr val="tx2"/>
                </a:solidFill>
                <a:latin typeface="+mj-lt"/>
              </a:rPr>
              <a:t>Figura 10. </a:t>
            </a:r>
            <a:r>
              <a:rPr lang="es-MX" sz="1400" i="1" dirty="0">
                <a:solidFill>
                  <a:schemeClr val="tx2"/>
                </a:solidFill>
                <a:latin typeface="+mj-lt"/>
              </a:rPr>
              <a:t>Cambios de estado de agregación de la materia</a:t>
            </a:r>
          </a:p>
        </p:txBody>
      </p:sp>
      <p:grpSp>
        <p:nvGrpSpPr>
          <p:cNvPr id="35" name="Grupo 34">
            <a:extLst>
              <a:ext uri="{FF2B5EF4-FFF2-40B4-BE49-F238E27FC236}">
                <a16:creationId xmlns:a16="http://schemas.microsoft.com/office/drawing/2014/main" id="{A919792F-B224-5BD8-88F7-4BBEE72241DA}"/>
              </a:ext>
            </a:extLst>
          </p:cNvPr>
          <p:cNvGrpSpPr/>
          <p:nvPr/>
        </p:nvGrpSpPr>
        <p:grpSpPr>
          <a:xfrm>
            <a:off x="-9070" y="0"/>
            <a:ext cx="12201070" cy="1629316"/>
            <a:chOff x="-51418" y="-34272"/>
            <a:chExt cx="12201070" cy="1629316"/>
          </a:xfrm>
        </p:grpSpPr>
        <p:sp>
          <p:nvSpPr>
            <p:cNvPr id="37" name="Rectángulo 36">
              <a:extLst>
                <a:ext uri="{FF2B5EF4-FFF2-40B4-BE49-F238E27FC236}">
                  <a16:creationId xmlns:a16="http://schemas.microsoft.com/office/drawing/2014/main" id="{0B9B4971-E5E3-7FEB-CB19-A931CD1B506A}"/>
                </a:ext>
              </a:extLst>
            </p:cNvPr>
            <p:cNvSpPr/>
            <p:nvPr/>
          </p:nvSpPr>
          <p:spPr>
            <a:xfrm>
              <a:off x="-42348" y="-34272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38" name="Botón de acción: ir a inicio 37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DED048BB-DA0B-496C-C513-71A4B639E843}"/>
                </a:ext>
              </a:extLst>
            </p:cNvPr>
            <p:cNvSpPr/>
            <p:nvPr/>
          </p:nvSpPr>
          <p:spPr>
            <a:xfrm>
              <a:off x="10794164" y="91757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39" name="Botón de acción: obtener información 38">
              <a:hlinkClick r:id="" action="ppaction://hlinkshowjump?jump=nextslide" highlightClick="1"/>
              <a:extLst>
                <a:ext uri="{FF2B5EF4-FFF2-40B4-BE49-F238E27FC236}">
                  <a16:creationId xmlns:a16="http://schemas.microsoft.com/office/drawing/2014/main" id="{5CC735F7-4749-AF20-66D2-9A57E73E22AE}"/>
                </a:ext>
              </a:extLst>
            </p:cNvPr>
            <p:cNvSpPr/>
            <p:nvPr/>
          </p:nvSpPr>
          <p:spPr>
            <a:xfrm>
              <a:off x="11471908" y="83180"/>
              <a:ext cx="553329" cy="473788"/>
            </a:xfrm>
            <a:prstGeom prst="actionButtonInformation">
              <a:avLst/>
            </a:prstGeom>
            <a:solidFill>
              <a:schemeClr val="tx2">
                <a:lumMod val="20000"/>
                <a:lumOff val="80000"/>
              </a:schemeClr>
            </a:solidFill>
            <a:ln w="0" cap="flat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ctr" rotWithShape="0">
                <a:srgbClr val="000000"/>
              </a:outerShdw>
              <a:softEdge rad="12700"/>
            </a:effectLst>
            <a:scene3d>
              <a:camera prst="orthographicFront"/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40" name="Rectángulo 39">
              <a:extLst>
                <a:ext uri="{FF2B5EF4-FFF2-40B4-BE49-F238E27FC236}">
                  <a16:creationId xmlns:a16="http://schemas.microsoft.com/office/drawing/2014/main" id="{13114431-8365-B625-4A2E-853F9A7D537B}"/>
                </a:ext>
              </a:extLst>
            </p:cNvPr>
            <p:cNvSpPr/>
            <p:nvPr/>
          </p:nvSpPr>
          <p:spPr>
            <a:xfrm>
              <a:off x="-51418" y="1447940"/>
              <a:ext cx="12201069" cy="147104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41" name="Rectángulo: esquinas superiores cortadas 40">
              <a:hlinkClick r:id="rId14" action="ppaction://hlinksldjump"/>
              <a:extLst>
                <a:ext uri="{FF2B5EF4-FFF2-40B4-BE49-F238E27FC236}">
                  <a16:creationId xmlns:a16="http://schemas.microsoft.com/office/drawing/2014/main" id="{87F1F300-2C2F-182A-824B-590CFFEFC67A}"/>
                </a:ext>
              </a:extLst>
            </p:cNvPr>
            <p:cNvSpPr/>
            <p:nvPr/>
          </p:nvSpPr>
          <p:spPr>
            <a:xfrm>
              <a:off x="-42350" y="640161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43" name="Rectángulo: esquinas superiores cortadas 42">
              <a:hlinkClick r:id="rId15" action="ppaction://hlinksldjump"/>
              <a:extLst>
                <a:ext uri="{FF2B5EF4-FFF2-40B4-BE49-F238E27FC236}">
                  <a16:creationId xmlns:a16="http://schemas.microsoft.com/office/drawing/2014/main" id="{E4D0BA29-8322-E704-FD27-5E6E4B7DB635}"/>
                </a:ext>
              </a:extLst>
            </p:cNvPr>
            <p:cNvSpPr/>
            <p:nvPr/>
          </p:nvSpPr>
          <p:spPr>
            <a:xfrm>
              <a:off x="3285795" y="640161"/>
              <a:ext cx="1864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45" name="Rectángulo: esquinas superiores cortadas 44">
              <a:hlinkClick r:id="rId16" action="ppaction://hlinksldjump"/>
              <a:extLst>
                <a:ext uri="{FF2B5EF4-FFF2-40B4-BE49-F238E27FC236}">
                  <a16:creationId xmlns:a16="http://schemas.microsoft.com/office/drawing/2014/main" id="{E0252057-0E76-80C4-4D71-433A6F4E931C}"/>
                </a:ext>
              </a:extLst>
            </p:cNvPr>
            <p:cNvSpPr/>
            <p:nvPr/>
          </p:nvSpPr>
          <p:spPr>
            <a:xfrm>
              <a:off x="7057577" y="640161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46" name="Rectángulo: esquinas superiores cortadas 45">
              <a:hlinkClick r:id="rId17" action="ppaction://hlinksldjump"/>
              <a:extLst>
                <a:ext uri="{FF2B5EF4-FFF2-40B4-BE49-F238E27FC236}">
                  <a16:creationId xmlns:a16="http://schemas.microsoft.com/office/drawing/2014/main" id="{C166074A-797B-A71E-CF55-78846E8B2158}"/>
                </a:ext>
              </a:extLst>
            </p:cNvPr>
            <p:cNvSpPr/>
            <p:nvPr/>
          </p:nvSpPr>
          <p:spPr>
            <a:xfrm>
              <a:off x="10615648" y="640161"/>
              <a:ext cx="15300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de privacidad</a:t>
              </a:r>
            </a:p>
          </p:txBody>
        </p:sp>
        <p:sp>
          <p:nvSpPr>
            <p:cNvPr id="53" name="Rectángulo: esquinas superiores cortadas 52">
              <a:hlinkClick r:id="rId18" action="ppaction://hlinksldjump"/>
              <a:extLst>
                <a:ext uri="{FF2B5EF4-FFF2-40B4-BE49-F238E27FC236}">
                  <a16:creationId xmlns:a16="http://schemas.microsoft.com/office/drawing/2014/main" id="{2D4AC53E-59AE-6F63-083E-AE1271A08B9E}"/>
                </a:ext>
              </a:extLst>
            </p:cNvPr>
            <p:cNvSpPr/>
            <p:nvPr/>
          </p:nvSpPr>
          <p:spPr>
            <a:xfrm>
              <a:off x="8970660" y="640161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31" name="CuadroTexto 30">
            <a:extLst>
              <a:ext uri="{FF2B5EF4-FFF2-40B4-BE49-F238E27FC236}">
                <a16:creationId xmlns:a16="http://schemas.microsoft.com/office/drawing/2014/main" id="{231B773D-C0A3-D74B-CABA-94990A0DB84B}"/>
              </a:ext>
            </a:extLst>
          </p:cNvPr>
          <p:cNvSpPr txBox="1"/>
          <p:nvPr/>
        </p:nvSpPr>
        <p:spPr>
          <a:xfrm>
            <a:off x="131204" y="6488668"/>
            <a:ext cx="41753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b="1" dirty="0">
                <a:solidFill>
                  <a:srgbClr val="002060"/>
                </a:solidFill>
                <a:latin typeface="+mj-lt"/>
              </a:rPr>
              <a:t>*Valor 1 </a:t>
            </a:r>
            <a:r>
              <a:rPr lang="es-MX" sz="1800" b="1" dirty="0" err="1">
                <a:solidFill>
                  <a:srgbClr val="002060"/>
                </a:solidFill>
                <a:latin typeface="+mj-lt"/>
              </a:rPr>
              <a:t>pto</a:t>
            </a:r>
            <a:r>
              <a:rPr lang="es-MX" b="1" dirty="0">
                <a:solidFill>
                  <a:srgbClr val="002060"/>
                </a:solidFill>
                <a:latin typeface="+mj-lt"/>
              </a:rPr>
              <a:t>. por cada respuesta correcta</a:t>
            </a:r>
            <a:endParaRPr lang="es-MX" b="1" dirty="0">
              <a:solidFill>
                <a:srgbClr val="002060"/>
              </a:solidFill>
            </a:endParaRPr>
          </a:p>
        </p:txBody>
      </p:sp>
      <p:sp>
        <p:nvSpPr>
          <p:cNvPr id="47" name="Rectángulo: esquinas superiores cortadas 46">
            <a:hlinkClick r:id="rId19" action="ppaction://hlinksldjump"/>
            <a:extLst>
              <a:ext uri="{FF2B5EF4-FFF2-40B4-BE49-F238E27FC236}">
                <a16:creationId xmlns:a16="http://schemas.microsoft.com/office/drawing/2014/main" id="{DDF92C0A-D6BA-FBBF-E8CA-7BB958E89793}"/>
              </a:ext>
            </a:extLst>
          </p:cNvPr>
          <p:cNvSpPr/>
          <p:nvPr/>
        </p:nvSpPr>
        <p:spPr>
          <a:xfrm>
            <a:off x="1672093" y="668432"/>
            <a:ext cx="1656000" cy="794631"/>
          </a:xfrm>
          <a:prstGeom prst="snip2SameRect">
            <a:avLst/>
          </a:prstGeom>
          <a:solidFill>
            <a:srgbClr val="8886B0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  <a:softEdge rad="12700"/>
          </a:effectLst>
          <a:scene3d>
            <a:camera prst="orthographicFront"/>
            <a:lightRig rig="threePt" dir="t"/>
          </a:scene3d>
          <a:sp3d>
            <a:bevelT w="152400" h="50800" prst="softRound"/>
            <a:bevelB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Introducción</a:t>
            </a:r>
          </a:p>
        </p:txBody>
      </p:sp>
      <p:sp>
        <p:nvSpPr>
          <p:cNvPr id="48" name="Rectángulo: esquinas superiores cortadas 47">
            <a:hlinkClick r:id="rId20" action="ppaction://hlinksldjump"/>
            <a:extLst>
              <a:ext uri="{FF2B5EF4-FFF2-40B4-BE49-F238E27FC236}">
                <a16:creationId xmlns:a16="http://schemas.microsoft.com/office/drawing/2014/main" id="{8DAA3124-B1E1-DAB3-C19E-D0156D3DC407}"/>
              </a:ext>
            </a:extLst>
          </p:cNvPr>
          <p:cNvSpPr/>
          <p:nvPr/>
        </p:nvSpPr>
        <p:spPr>
          <a:xfrm>
            <a:off x="5181874" y="487463"/>
            <a:ext cx="1918051" cy="975600"/>
          </a:xfrm>
          <a:prstGeom prst="snip2SameRect">
            <a:avLst/>
          </a:prstGeom>
          <a:solidFill>
            <a:srgbClr val="009999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  <a:softEdge rad="12700"/>
          </a:effectLst>
          <a:scene3d>
            <a:camera prst="orthographicFront"/>
            <a:lightRig rig="threePt" dir="t"/>
          </a:scene3d>
          <a:sp3d>
            <a:bevelT w="152400" h="50800" prst="softRound"/>
            <a:bevelB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Actividad de reforzamiento</a:t>
            </a:r>
          </a:p>
        </p:txBody>
      </p:sp>
      <p:sp>
        <p:nvSpPr>
          <p:cNvPr id="2" name="Flecha: a la derecha 1">
            <a:hlinkClick r:id="rId20" action="ppaction://hlinksldjump">
              <a:snd r:embed="rId21" name="click.wav"/>
            </a:hlinkClick>
            <a:extLst>
              <a:ext uri="{FF2B5EF4-FFF2-40B4-BE49-F238E27FC236}">
                <a16:creationId xmlns:a16="http://schemas.microsoft.com/office/drawing/2014/main" id="{6AFB734E-CF9D-C4AF-A706-4B40EB85C56F}"/>
              </a:ext>
            </a:extLst>
          </p:cNvPr>
          <p:cNvSpPr/>
          <p:nvPr/>
        </p:nvSpPr>
        <p:spPr>
          <a:xfrm>
            <a:off x="5855605" y="6077565"/>
            <a:ext cx="906665" cy="724288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3" name="Flecha: hacia la izquierda 2">
            <a:hlinkClick r:id="rId22" action="ppaction://hlinksldjump">
              <a:snd r:embed="rId21" name="click.wav"/>
            </a:hlinkClick>
            <a:extLst>
              <a:ext uri="{FF2B5EF4-FFF2-40B4-BE49-F238E27FC236}">
                <a16:creationId xmlns:a16="http://schemas.microsoft.com/office/drawing/2014/main" id="{201E9C94-35B9-0DA3-EBC6-3C2666EE5B04}"/>
              </a:ext>
            </a:extLst>
          </p:cNvPr>
          <p:cNvSpPr/>
          <p:nvPr/>
        </p:nvSpPr>
        <p:spPr>
          <a:xfrm>
            <a:off x="4770968" y="6082493"/>
            <a:ext cx="906665" cy="724288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4" name="Modelo 3D 3" descr="Cara sonriente">
                <a:extLst>
                  <a:ext uri="{FF2B5EF4-FFF2-40B4-BE49-F238E27FC236}">
                    <a16:creationId xmlns:a16="http://schemas.microsoft.com/office/drawing/2014/main" id="{2A08AC68-DCC7-600B-2339-CB85E8C1DCD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454156657"/>
                  </p:ext>
                </p:extLst>
              </p:nvPr>
            </p:nvGraphicFramePr>
            <p:xfrm>
              <a:off x="5146195" y="1923123"/>
              <a:ext cx="376237" cy="376915"/>
            </p:xfrm>
            <a:graphic>
              <a:graphicData uri="http://schemas.microsoft.com/office/drawing/2017/model3d">
                <am3d:model3d r:embed="rId11">
                  <am3d:spPr>
                    <a:xfrm>
                      <a:off x="0" y="0"/>
                      <a:ext cx="376237" cy="376915"/>
                    </a:xfrm>
                    <a:prstGeom prst="rect">
                      <a:avLst/>
                    </a:prstGeom>
                  </am3d:spPr>
                  <am3d:camera>
                    <am3d:pos x="0" y="0" z="8093801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1067647" d="1000000"/>
                    <am3d:preTrans dx="0" dy="-2" dz="1153533"/>
                    <am3d:scale>
                      <am3d:sx n="1000000" d="1000000"/>
                      <am3d:sy n="1000000" d="1000000"/>
                      <am3d:sz n="1000000" d="1000000"/>
                    </am3d:scale>
                    <am3d:rot ax="-95664" ay="182455" az="-5085"/>
                    <am3d:postTrans dx="0" dy="0" dz="0"/>
                  </am3d:trans>
                  <am3d:raster rName="Office3DRenderer" rVer="16.0.8326">
                    <am3d:blip r:embed="rId23"/>
                  </am3d:raster>
                  <am3d:objViewport viewportSz="528730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" name="Modelo 3D 3" descr="Cara sonriente">
                <a:extLst>
                  <a:ext uri="{FF2B5EF4-FFF2-40B4-BE49-F238E27FC236}">
                    <a16:creationId xmlns:a16="http://schemas.microsoft.com/office/drawing/2014/main" id="{2A08AC68-DCC7-600B-2339-CB85E8C1DCD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5146195" y="1923123"/>
                <a:ext cx="376237" cy="376915"/>
              </a:xfrm>
              <a:prstGeom prst="rect">
                <a:avLst/>
              </a:prstGeom>
            </p:spPr>
          </p:pic>
        </mc:Fallback>
      </mc:AlternateContent>
      <p:sp>
        <p:nvSpPr>
          <p:cNvPr id="6" name="CuadroTexto 5">
            <a:extLst>
              <a:ext uri="{FF2B5EF4-FFF2-40B4-BE49-F238E27FC236}">
                <a16:creationId xmlns:a16="http://schemas.microsoft.com/office/drawing/2014/main" id="{78AA3B7C-E635-CFB8-EA7A-5C326F4FCEE0}"/>
              </a:ext>
            </a:extLst>
          </p:cNvPr>
          <p:cNvSpPr txBox="1"/>
          <p:nvPr/>
        </p:nvSpPr>
        <p:spPr>
          <a:xfrm>
            <a:off x="5487409" y="1917897"/>
            <a:ext cx="12081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800" b="1" dirty="0">
                <a:solidFill>
                  <a:srgbClr val="002060"/>
                </a:solidFill>
                <a:latin typeface="+mj-lt"/>
              </a:rPr>
              <a:t>Muy bien</a:t>
            </a:r>
            <a:endParaRPr lang="es-MX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7" name="Modelo 3D 6" descr="Cara de miedo Emoji">
                <a:extLst>
                  <a:ext uri="{FF2B5EF4-FFF2-40B4-BE49-F238E27FC236}">
                    <a16:creationId xmlns:a16="http://schemas.microsoft.com/office/drawing/2014/main" id="{CFAE3A9D-C0CD-F352-3A2D-DC3AFB09FEBD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859965012"/>
                  </p:ext>
                </p:extLst>
              </p:nvPr>
            </p:nvGraphicFramePr>
            <p:xfrm>
              <a:off x="5123604" y="2402774"/>
              <a:ext cx="380675" cy="380675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380675" cy="380675"/>
                    </a:xfrm>
                    <a:prstGeom prst="rect">
                      <a:avLst/>
                    </a:prstGeom>
                  </am3d:spPr>
                  <am3d:camera>
                    <am3d:pos x="0" y="0" z="81142650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95153" d="1000000"/>
                    <am3d:preTrans dx="-10968" dy="-17980949" dz="187081"/>
                    <am3d:scale>
                      <am3d:sx n="1000000" d="1000000"/>
                      <am3d:sy n="1000000" d="1000000"/>
                      <am3d:sz n="1000000" d="1000000"/>
                    </am3d:scale>
                    <am3d:rot ax="372425" ay="1380696" az="127983"/>
                    <am3d:postTrans dx="0" dy="0" dz="0"/>
                  </am3d:trans>
                  <am3d:raster rName="Office3DRenderer" rVer="16.0.8326">
                    <am3d:blip r:embed="rId24"/>
                  </am3d:raster>
                  <am3d:objViewport viewportSz="571012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7" name="Modelo 3D 6" descr="Cara de miedo Emoji">
                <a:extLst>
                  <a:ext uri="{FF2B5EF4-FFF2-40B4-BE49-F238E27FC236}">
                    <a16:creationId xmlns:a16="http://schemas.microsoft.com/office/drawing/2014/main" id="{CFAE3A9D-C0CD-F352-3A2D-DC3AFB09FEB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5123604" y="2402774"/>
                <a:ext cx="380675" cy="380675"/>
              </a:xfrm>
              <a:prstGeom prst="rect">
                <a:avLst/>
              </a:prstGeom>
            </p:spPr>
          </p:pic>
        </mc:Fallback>
      </mc:AlternateContent>
      <p:sp>
        <p:nvSpPr>
          <p:cNvPr id="9" name="CuadroTexto 8">
            <a:extLst>
              <a:ext uri="{FF2B5EF4-FFF2-40B4-BE49-F238E27FC236}">
                <a16:creationId xmlns:a16="http://schemas.microsoft.com/office/drawing/2014/main" id="{9BA41CD9-6ED2-2D8E-2060-2191C2644DFC}"/>
              </a:ext>
            </a:extLst>
          </p:cNvPr>
          <p:cNvSpPr txBox="1"/>
          <p:nvPr/>
        </p:nvSpPr>
        <p:spPr>
          <a:xfrm>
            <a:off x="5487408" y="2411332"/>
            <a:ext cx="199392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b="1" dirty="0">
                <a:solidFill>
                  <a:srgbClr val="002060"/>
                </a:solidFill>
                <a:latin typeface="+mj-lt"/>
              </a:rPr>
              <a:t>Vuelve a intentarlo</a:t>
            </a:r>
            <a:endParaRPr lang="es-MX" b="1" dirty="0">
              <a:solidFill>
                <a:srgbClr val="002060"/>
              </a:solidFill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04994F11-9667-DF1E-E4BD-8D2E8FF6CADD}"/>
              </a:ext>
            </a:extLst>
          </p:cNvPr>
          <p:cNvSpPr txBox="1"/>
          <p:nvPr/>
        </p:nvSpPr>
        <p:spPr>
          <a:xfrm rot="5400000">
            <a:off x="9739415" y="4153368"/>
            <a:ext cx="4658886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9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Cedron</a:t>
            </a:r>
            <a:r>
              <a:rPr lang="es-MX" sz="9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J., Landa, V., Robles, J. </a:t>
            </a:r>
            <a:r>
              <a:rPr lang="es-MX" sz="9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Química general. Material de enseñanza</a:t>
            </a:r>
            <a:r>
              <a:rPr lang="es-MX" sz="9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BY NC ND </a:t>
            </a:r>
            <a:endParaRPr lang="es-MX" sz="900" dirty="0"/>
          </a:p>
        </p:txBody>
      </p:sp>
    </p:spTree>
    <p:extLst>
      <p:ext uri="{BB962C8B-B14F-4D97-AF65-F5344CB8AC3E}">
        <p14:creationId xmlns:p14="http://schemas.microsoft.com/office/powerpoint/2010/main" val="2617834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0" presetClass="entr" presetSubtype="1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sum"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0"/>
                                          </p:val>
                                        </p:tav>
                                        <p:tav tm="3330">
                                          <p:val>
                                            <p:fltVal val="-39.8698"/>
                                          </p:val>
                                        </p:tav>
                                        <p:tav tm="6660">
                                          <p:val>
                                            <p:fltVal val="-39.4913"/>
                                          </p:val>
                                        </p:tav>
                                        <p:tav tm="9990">
                                          <p:val>
                                            <p:fltVal val="-38.8821"/>
                                          </p:val>
                                        </p:tav>
                                        <p:tav tm="13320">
                                          <p:val>
                                            <p:fltVal val="-38.0599"/>
                                          </p:val>
                                        </p:tav>
                                        <p:tav tm="16650">
                                          <p:val>
                                            <p:fltVal val="-37.0425"/>
                                          </p:val>
                                        </p:tav>
                                        <p:tav tm="19970">
                                          <p:val>
                                            <p:fltVal val="-35.8515"/>
                                          </p:val>
                                        </p:tav>
                                        <p:tav tm="23290">
                                          <p:val>
                                            <p:fltVal val="-34.5015"/>
                                          </p:val>
                                        </p:tav>
                                        <p:tav tm="26620">
                                          <p:val>
                                            <p:fltVal val="-33.0055"/>
                                          </p:val>
                                        </p:tav>
                                        <p:tav tm="29950">
                                          <p:val>
                                            <p:fltVal val="-31.3851"/>
                                          </p:val>
                                        </p:tav>
                                        <p:tav tm="33280">
                                          <p:val>
                                            <p:fltVal val="-29.658"/>
                                          </p:val>
                                        </p:tav>
                                        <p:tav tm="36610">
                                          <p:val>
                                            <p:fltVal val="-27.8419"/>
                                          </p:val>
                                        </p:tav>
                                        <p:tav tm="39940">
                                          <p:val>
                                            <p:fltVal val="-25.9545"/>
                                          </p:val>
                                        </p:tav>
                                        <p:tav tm="43270">
                                          <p:val>
                                            <p:fltVal val="-24.0136"/>
                                          </p:val>
                                        </p:tav>
                                        <p:tav tm="46600">
                                          <p:val>
                                            <p:fltVal val="-22.0368"/>
                                          </p:val>
                                        </p:tav>
                                        <p:tav tm="49930">
                                          <p:val>
                                            <p:fltVal val="-20.0419"/>
                                          </p:val>
                                        </p:tav>
                                        <p:tav tm="53250">
                                          <p:val>
                                            <p:fltVal val="-18.0527"/>
                                          </p:val>
                                        </p:tav>
                                        <p:tav tm="56580">
                                          <p:val>
                                            <p:fltVal val="-16.0747"/>
                                          </p:val>
                                        </p:tav>
                                        <p:tav tm="59900">
                                          <p:val>
                                            <p:fltVal val="-14.1376"/>
                                          </p:val>
                                        </p:tav>
                                        <p:tav tm="63220">
                                          <p:val>
                                            <p:fltVal val="-12.2528"/>
                                          </p:val>
                                        </p:tav>
                                        <p:tav tm="66540">
                                          <p:val>
                                            <p:fltVal val="-10.4379"/>
                                          </p:val>
                                        </p:tav>
                                        <p:tav tm="69870">
                                          <p:val>
                                            <p:fltVal val="-8.7056"/>
                                          </p:val>
                                        </p:tav>
                                        <p:tav tm="73190">
                                          <p:val>
                                            <p:fltVal val="-7.0836"/>
                                          </p:val>
                                        </p:tav>
                                        <p:tav tm="76510">
                                          <p:val>
                                            <p:fltVal val="-5.5844"/>
                                          </p:val>
                                        </p:tav>
                                        <p:tav tm="79830">
                                          <p:val>
                                            <p:fltVal val="-4.2254"/>
                                          </p:val>
                                        </p:tav>
                                        <p:tav tm="83160">
                                          <p:val>
                                            <p:fltVal val="-3.0209"/>
                                          </p:val>
                                        </p:tav>
                                        <p:tav tm="86480">
                                          <p:val>
                                            <p:fltVal val="-1.9957"/>
                                          </p:val>
                                        </p:tav>
                                        <p:tav tm="89800">
                                          <p:val>
                                            <p:fltVal val="-1.1635"/>
                                          </p:val>
                                        </p:tav>
                                        <p:tav tm="93120">
                                          <p:val>
                                            <p:fltVal val="-0.5419"/>
                                          </p:val>
                                        </p:tav>
                                        <p:tav tm="96450">
                                          <p:val>
                                            <p:fltVal val="-0.1476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9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0" presetClass="entr" presetSubtype="1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sum">
                                        <p:cTn id="2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0"/>
                                          </p:val>
                                        </p:tav>
                                        <p:tav tm="3330">
                                          <p:val>
                                            <p:fltVal val="-39.8698"/>
                                          </p:val>
                                        </p:tav>
                                        <p:tav tm="6660">
                                          <p:val>
                                            <p:fltVal val="-39.4913"/>
                                          </p:val>
                                        </p:tav>
                                        <p:tav tm="9990">
                                          <p:val>
                                            <p:fltVal val="-38.8821"/>
                                          </p:val>
                                        </p:tav>
                                        <p:tav tm="13320">
                                          <p:val>
                                            <p:fltVal val="-38.0599"/>
                                          </p:val>
                                        </p:tav>
                                        <p:tav tm="16650">
                                          <p:val>
                                            <p:fltVal val="-37.0425"/>
                                          </p:val>
                                        </p:tav>
                                        <p:tav tm="19970">
                                          <p:val>
                                            <p:fltVal val="-35.8515"/>
                                          </p:val>
                                        </p:tav>
                                        <p:tav tm="23290">
                                          <p:val>
                                            <p:fltVal val="-34.5015"/>
                                          </p:val>
                                        </p:tav>
                                        <p:tav tm="26620">
                                          <p:val>
                                            <p:fltVal val="-33.0055"/>
                                          </p:val>
                                        </p:tav>
                                        <p:tav tm="29950">
                                          <p:val>
                                            <p:fltVal val="-31.3851"/>
                                          </p:val>
                                        </p:tav>
                                        <p:tav tm="33280">
                                          <p:val>
                                            <p:fltVal val="-29.658"/>
                                          </p:val>
                                        </p:tav>
                                        <p:tav tm="36610">
                                          <p:val>
                                            <p:fltVal val="-27.8419"/>
                                          </p:val>
                                        </p:tav>
                                        <p:tav tm="39940">
                                          <p:val>
                                            <p:fltVal val="-25.9545"/>
                                          </p:val>
                                        </p:tav>
                                        <p:tav tm="43270">
                                          <p:val>
                                            <p:fltVal val="-24.0136"/>
                                          </p:val>
                                        </p:tav>
                                        <p:tav tm="46600">
                                          <p:val>
                                            <p:fltVal val="-22.0368"/>
                                          </p:val>
                                        </p:tav>
                                        <p:tav tm="49930">
                                          <p:val>
                                            <p:fltVal val="-20.0419"/>
                                          </p:val>
                                        </p:tav>
                                        <p:tav tm="53250">
                                          <p:val>
                                            <p:fltVal val="-18.0527"/>
                                          </p:val>
                                        </p:tav>
                                        <p:tav tm="56580">
                                          <p:val>
                                            <p:fltVal val="-16.0747"/>
                                          </p:val>
                                        </p:tav>
                                        <p:tav tm="59900">
                                          <p:val>
                                            <p:fltVal val="-14.1376"/>
                                          </p:val>
                                        </p:tav>
                                        <p:tav tm="63220">
                                          <p:val>
                                            <p:fltVal val="-12.2528"/>
                                          </p:val>
                                        </p:tav>
                                        <p:tav tm="66540">
                                          <p:val>
                                            <p:fltVal val="-10.4379"/>
                                          </p:val>
                                        </p:tav>
                                        <p:tav tm="69870">
                                          <p:val>
                                            <p:fltVal val="-8.7056"/>
                                          </p:val>
                                        </p:tav>
                                        <p:tav tm="73190">
                                          <p:val>
                                            <p:fltVal val="-7.0836"/>
                                          </p:val>
                                        </p:tav>
                                        <p:tav tm="76510">
                                          <p:val>
                                            <p:fltVal val="-5.5844"/>
                                          </p:val>
                                        </p:tav>
                                        <p:tav tm="79830">
                                          <p:val>
                                            <p:fltVal val="-4.2254"/>
                                          </p:val>
                                        </p:tav>
                                        <p:tav tm="83160">
                                          <p:val>
                                            <p:fltVal val="-3.0209"/>
                                          </p:val>
                                        </p:tav>
                                        <p:tav tm="86480">
                                          <p:val>
                                            <p:fltVal val="-1.9957"/>
                                          </p:val>
                                        </p:tav>
                                        <p:tav tm="89800">
                                          <p:val>
                                            <p:fltVal val="-1.1635"/>
                                          </p:val>
                                        </p:tav>
                                        <p:tav tm="93120">
                                          <p:val>
                                            <p:fltVal val="-0.5419"/>
                                          </p:val>
                                        </p:tav>
                                        <p:tav tm="96450">
                                          <p:val>
                                            <p:fltVal val="-0.1476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0" presetClass="entr" presetSubtype="1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sum">
                                        <p:cTn id="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0"/>
                                          </p:val>
                                        </p:tav>
                                        <p:tav tm="3330">
                                          <p:val>
                                            <p:fltVal val="-39.8698"/>
                                          </p:val>
                                        </p:tav>
                                        <p:tav tm="6660">
                                          <p:val>
                                            <p:fltVal val="-39.4913"/>
                                          </p:val>
                                        </p:tav>
                                        <p:tav tm="9990">
                                          <p:val>
                                            <p:fltVal val="-38.8821"/>
                                          </p:val>
                                        </p:tav>
                                        <p:tav tm="13320">
                                          <p:val>
                                            <p:fltVal val="-38.0599"/>
                                          </p:val>
                                        </p:tav>
                                        <p:tav tm="16650">
                                          <p:val>
                                            <p:fltVal val="-37.0425"/>
                                          </p:val>
                                        </p:tav>
                                        <p:tav tm="19970">
                                          <p:val>
                                            <p:fltVal val="-35.8515"/>
                                          </p:val>
                                        </p:tav>
                                        <p:tav tm="23290">
                                          <p:val>
                                            <p:fltVal val="-34.5015"/>
                                          </p:val>
                                        </p:tav>
                                        <p:tav tm="26620">
                                          <p:val>
                                            <p:fltVal val="-33.0055"/>
                                          </p:val>
                                        </p:tav>
                                        <p:tav tm="29950">
                                          <p:val>
                                            <p:fltVal val="-31.3851"/>
                                          </p:val>
                                        </p:tav>
                                        <p:tav tm="33280">
                                          <p:val>
                                            <p:fltVal val="-29.658"/>
                                          </p:val>
                                        </p:tav>
                                        <p:tav tm="36610">
                                          <p:val>
                                            <p:fltVal val="-27.8419"/>
                                          </p:val>
                                        </p:tav>
                                        <p:tav tm="39940">
                                          <p:val>
                                            <p:fltVal val="-25.9545"/>
                                          </p:val>
                                        </p:tav>
                                        <p:tav tm="43270">
                                          <p:val>
                                            <p:fltVal val="-24.0136"/>
                                          </p:val>
                                        </p:tav>
                                        <p:tav tm="46600">
                                          <p:val>
                                            <p:fltVal val="-22.0368"/>
                                          </p:val>
                                        </p:tav>
                                        <p:tav tm="49930">
                                          <p:val>
                                            <p:fltVal val="-20.0419"/>
                                          </p:val>
                                        </p:tav>
                                        <p:tav tm="53250">
                                          <p:val>
                                            <p:fltVal val="-18.0527"/>
                                          </p:val>
                                        </p:tav>
                                        <p:tav tm="56580">
                                          <p:val>
                                            <p:fltVal val="-16.0747"/>
                                          </p:val>
                                        </p:tav>
                                        <p:tav tm="59900">
                                          <p:val>
                                            <p:fltVal val="-14.1376"/>
                                          </p:val>
                                        </p:tav>
                                        <p:tav tm="63220">
                                          <p:val>
                                            <p:fltVal val="-12.2528"/>
                                          </p:val>
                                        </p:tav>
                                        <p:tav tm="66540">
                                          <p:val>
                                            <p:fltVal val="-10.4379"/>
                                          </p:val>
                                        </p:tav>
                                        <p:tav tm="69870">
                                          <p:val>
                                            <p:fltVal val="-8.7056"/>
                                          </p:val>
                                        </p:tav>
                                        <p:tav tm="73190">
                                          <p:val>
                                            <p:fltVal val="-7.0836"/>
                                          </p:val>
                                        </p:tav>
                                        <p:tav tm="76510">
                                          <p:val>
                                            <p:fltVal val="-5.5844"/>
                                          </p:val>
                                        </p:tav>
                                        <p:tav tm="79830">
                                          <p:val>
                                            <p:fltVal val="-4.2254"/>
                                          </p:val>
                                        </p:tav>
                                        <p:tav tm="83160">
                                          <p:val>
                                            <p:fltVal val="-3.0209"/>
                                          </p:val>
                                        </p:tav>
                                        <p:tav tm="86480">
                                          <p:val>
                                            <p:fltVal val="-1.9957"/>
                                          </p:val>
                                        </p:tav>
                                        <p:tav tm="89800">
                                          <p:val>
                                            <p:fltVal val="-1.1635"/>
                                          </p:val>
                                        </p:tav>
                                        <p:tav tm="93120">
                                          <p:val>
                                            <p:fltVal val="-0.5419"/>
                                          </p:val>
                                        </p:tav>
                                        <p:tav tm="96450">
                                          <p:val>
                                            <p:fltVal val="-0.1476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4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4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6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0" presetClass="entr" presetSubtype="1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sum">
                                        <p:cTn id="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0"/>
                                          </p:val>
                                        </p:tav>
                                        <p:tav tm="3330">
                                          <p:val>
                                            <p:fltVal val="-39.8698"/>
                                          </p:val>
                                        </p:tav>
                                        <p:tav tm="6660">
                                          <p:val>
                                            <p:fltVal val="-39.4913"/>
                                          </p:val>
                                        </p:tav>
                                        <p:tav tm="9990">
                                          <p:val>
                                            <p:fltVal val="-38.8821"/>
                                          </p:val>
                                        </p:tav>
                                        <p:tav tm="13320">
                                          <p:val>
                                            <p:fltVal val="-38.0599"/>
                                          </p:val>
                                        </p:tav>
                                        <p:tav tm="16650">
                                          <p:val>
                                            <p:fltVal val="-37.0425"/>
                                          </p:val>
                                        </p:tav>
                                        <p:tav tm="19970">
                                          <p:val>
                                            <p:fltVal val="-35.8515"/>
                                          </p:val>
                                        </p:tav>
                                        <p:tav tm="23290">
                                          <p:val>
                                            <p:fltVal val="-34.5015"/>
                                          </p:val>
                                        </p:tav>
                                        <p:tav tm="26620">
                                          <p:val>
                                            <p:fltVal val="-33.0055"/>
                                          </p:val>
                                        </p:tav>
                                        <p:tav tm="29950">
                                          <p:val>
                                            <p:fltVal val="-31.3851"/>
                                          </p:val>
                                        </p:tav>
                                        <p:tav tm="33280">
                                          <p:val>
                                            <p:fltVal val="-29.658"/>
                                          </p:val>
                                        </p:tav>
                                        <p:tav tm="36610">
                                          <p:val>
                                            <p:fltVal val="-27.8419"/>
                                          </p:val>
                                        </p:tav>
                                        <p:tav tm="39940">
                                          <p:val>
                                            <p:fltVal val="-25.9545"/>
                                          </p:val>
                                        </p:tav>
                                        <p:tav tm="43270">
                                          <p:val>
                                            <p:fltVal val="-24.0136"/>
                                          </p:val>
                                        </p:tav>
                                        <p:tav tm="46600">
                                          <p:val>
                                            <p:fltVal val="-22.0368"/>
                                          </p:val>
                                        </p:tav>
                                        <p:tav tm="49930">
                                          <p:val>
                                            <p:fltVal val="-20.0419"/>
                                          </p:val>
                                        </p:tav>
                                        <p:tav tm="53250">
                                          <p:val>
                                            <p:fltVal val="-18.0527"/>
                                          </p:val>
                                        </p:tav>
                                        <p:tav tm="56580">
                                          <p:val>
                                            <p:fltVal val="-16.0747"/>
                                          </p:val>
                                        </p:tav>
                                        <p:tav tm="59900">
                                          <p:val>
                                            <p:fltVal val="-14.1376"/>
                                          </p:val>
                                        </p:tav>
                                        <p:tav tm="63220">
                                          <p:val>
                                            <p:fltVal val="-12.2528"/>
                                          </p:val>
                                        </p:tav>
                                        <p:tav tm="66540">
                                          <p:val>
                                            <p:fltVal val="-10.4379"/>
                                          </p:val>
                                        </p:tav>
                                        <p:tav tm="69870">
                                          <p:val>
                                            <p:fltVal val="-8.7056"/>
                                          </p:val>
                                        </p:tav>
                                        <p:tav tm="73190">
                                          <p:val>
                                            <p:fltVal val="-7.0836"/>
                                          </p:val>
                                        </p:tav>
                                        <p:tav tm="76510">
                                          <p:val>
                                            <p:fltVal val="-5.5844"/>
                                          </p:val>
                                        </p:tav>
                                        <p:tav tm="79830">
                                          <p:val>
                                            <p:fltVal val="-4.2254"/>
                                          </p:val>
                                        </p:tav>
                                        <p:tav tm="83160">
                                          <p:val>
                                            <p:fltVal val="-3.0209"/>
                                          </p:val>
                                        </p:tav>
                                        <p:tav tm="86480">
                                          <p:val>
                                            <p:fltVal val="-1.9957"/>
                                          </p:val>
                                        </p:tav>
                                        <p:tav tm="89800">
                                          <p:val>
                                            <p:fltVal val="-1.1635"/>
                                          </p:val>
                                        </p:tav>
                                        <p:tav tm="93120">
                                          <p:val>
                                            <p:fltVal val="-0.5419"/>
                                          </p:val>
                                        </p:tav>
                                        <p:tav tm="96450">
                                          <p:val>
                                            <p:fltVal val="-0.1476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6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4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0" presetClass="entr" presetSubtype="1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sum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20"/>
                                          </p:val>
                                        </p:tav>
                                        <p:tav tm="3330">
                                          <p:val>
                                            <p:fltVal val="-19.9349"/>
                                          </p:val>
                                        </p:tav>
                                        <p:tav tm="6660">
                                          <p:val>
                                            <p:fltVal val="-19.7456"/>
                                          </p:val>
                                        </p:tav>
                                        <p:tav tm="9990">
                                          <p:val>
                                            <p:fltVal val="-19.441"/>
                                          </p:val>
                                        </p:tav>
                                        <p:tav tm="13320">
                                          <p:val>
                                            <p:fltVal val="-19.0299"/>
                                          </p:val>
                                        </p:tav>
                                        <p:tav tm="16650">
                                          <p:val>
                                            <p:fltVal val="-18.5212"/>
                                          </p:val>
                                        </p:tav>
                                        <p:tav tm="19970">
                                          <p:val>
                                            <p:fltVal val="-17.9257"/>
                                          </p:val>
                                        </p:tav>
                                        <p:tav tm="23290">
                                          <p:val>
                                            <p:fltVal val="-17.2507"/>
                                          </p:val>
                                        </p:tav>
                                        <p:tav tm="26620">
                                          <p:val>
                                            <p:fltVal val="-16.5027"/>
                                          </p:val>
                                        </p:tav>
                                        <p:tav tm="29950">
                                          <p:val>
                                            <p:fltVal val="-15.6925"/>
                                          </p:val>
                                        </p:tav>
                                        <p:tav tm="33280">
                                          <p:val>
                                            <p:fltVal val="-14.829"/>
                                          </p:val>
                                        </p:tav>
                                        <p:tav tm="36610">
                                          <p:val>
                                            <p:fltVal val="-13.9209"/>
                                          </p:val>
                                        </p:tav>
                                        <p:tav tm="39940">
                                          <p:val>
                                            <p:fltVal val="-12.9772"/>
                                          </p:val>
                                        </p:tav>
                                        <p:tav tm="43270">
                                          <p:val>
                                            <p:fltVal val="-12.0068"/>
                                          </p:val>
                                        </p:tav>
                                        <p:tav tm="46600">
                                          <p:val>
                                            <p:fltVal val="-11.0184"/>
                                          </p:val>
                                        </p:tav>
                                        <p:tav tm="49930">
                                          <p:val>
                                            <p:fltVal val="-10.0209"/>
                                          </p:val>
                                        </p:tav>
                                        <p:tav tm="53250">
                                          <p:val>
                                            <p:fltVal val="-9.0263"/>
                                          </p:val>
                                        </p:tav>
                                        <p:tav tm="56580">
                                          <p:val>
                                            <p:fltVal val="-8.0373"/>
                                          </p:val>
                                        </p:tav>
                                        <p:tav tm="59900">
                                          <p:val>
                                            <p:fltVal val="-7.0688"/>
                                          </p:val>
                                        </p:tav>
                                        <p:tav tm="63220">
                                          <p:val>
                                            <p:fltVal val="-6.1264"/>
                                          </p:val>
                                        </p:tav>
                                        <p:tav tm="66540">
                                          <p:val>
                                            <p:fltVal val="-5.2189"/>
                                          </p:val>
                                        </p:tav>
                                        <p:tav tm="69870">
                                          <p:val>
                                            <p:fltVal val="-4.3528"/>
                                          </p:val>
                                        </p:tav>
                                        <p:tav tm="73190">
                                          <p:val>
                                            <p:fltVal val="-3.5418"/>
                                          </p:val>
                                        </p:tav>
                                        <p:tav tm="76510">
                                          <p:val>
                                            <p:fltVal val="-2.7922"/>
                                          </p:val>
                                        </p:tav>
                                        <p:tav tm="79830">
                                          <p:val>
                                            <p:fltVal val="-2.1127"/>
                                          </p:val>
                                        </p:tav>
                                        <p:tav tm="83160">
                                          <p:val>
                                            <p:fltVal val="-1.5104"/>
                                          </p:val>
                                        </p:tav>
                                        <p:tav tm="86480">
                                          <p:val>
                                            <p:fltVal val="-0.9978"/>
                                          </p:val>
                                        </p:tav>
                                        <p:tav tm="89800">
                                          <p:val>
                                            <p:fltVal val="-0.5817"/>
                                          </p:val>
                                        </p:tav>
                                        <p:tav tm="93120">
                                          <p:val>
                                            <p:fltVal val="-0.2709"/>
                                          </p:val>
                                        </p:tav>
                                        <p:tav tm="96450">
                                          <p:val>
                                            <p:fltVal val="-0.0738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0" presetClass="entr" presetSubtype="1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sum">
                                        <p:cTn id="10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0"/>
                                          </p:val>
                                        </p:tav>
                                        <p:tav tm="3330">
                                          <p:val>
                                            <p:fltVal val="-9.9674"/>
                                          </p:val>
                                        </p:tav>
                                        <p:tav tm="6660">
                                          <p:val>
                                            <p:fltVal val="-9.8728"/>
                                          </p:val>
                                        </p:tav>
                                        <p:tav tm="9990">
                                          <p:val>
                                            <p:fltVal val="-9.7205"/>
                                          </p:val>
                                        </p:tav>
                                        <p:tav tm="13320">
                                          <p:val>
                                            <p:fltVal val="-9.5149"/>
                                          </p:val>
                                        </p:tav>
                                        <p:tav tm="16650">
                                          <p:val>
                                            <p:fltVal val="-9.2606"/>
                                          </p:val>
                                        </p:tav>
                                        <p:tav tm="19970">
                                          <p:val>
                                            <p:fltVal val="-8.9628"/>
                                          </p:val>
                                        </p:tav>
                                        <p:tav tm="23290">
                                          <p:val>
                                            <p:fltVal val="-8.6253"/>
                                          </p:val>
                                        </p:tav>
                                        <p:tav tm="26620">
                                          <p:val>
                                            <p:fltVal val="-8.2513"/>
                                          </p:val>
                                        </p:tav>
                                        <p:tav tm="29950">
                                          <p:val>
                                            <p:fltVal val="-7.8462"/>
                                          </p:val>
                                        </p:tav>
                                        <p:tav tm="33280">
                                          <p:val>
                                            <p:fltVal val="-7.4145"/>
                                          </p:val>
                                        </p:tav>
                                        <p:tav tm="36610">
                                          <p:val>
                                            <p:fltVal val="-6.9604"/>
                                          </p:val>
                                        </p:tav>
                                        <p:tav tm="39940">
                                          <p:val>
                                            <p:fltVal val="-6.4886"/>
                                          </p:val>
                                        </p:tav>
                                        <p:tav tm="43270">
                                          <p:val>
                                            <p:fltVal val="-6.0034"/>
                                          </p:val>
                                        </p:tav>
                                        <p:tav tm="46600">
                                          <p:val>
                                            <p:fltVal val="-5.5092"/>
                                          </p:val>
                                        </p:tav>
                                        <p:tav tm="49930">
                                          <p:val>
                                            <p:fltVal val="-5.0104"/>
                                          </p:val>
                                        </p:tav>
                                        <p:tav tm="53250">
                                          <p:val>
                                            <p:fltVal val="-4.5131"/>
                                          </p:val>
                                        </p:tav>
                                        <p:tav tm="56580">
                                          <p:val>
                                            <p:fltVal val="-4.0186"/>
                                          </p:val>
                                        </p:tav>
                                        <p:tav tm="59900">
                                          <p:val>
                                            <p:fltVal val="-3.5344"/>
                                          </p:val>
                                        </p:tav>
                                        <p:tav tm="63220">
                                          <p:val>
                                            <p:fltVal val="-3.0632"/>
                                          </p:val>
                                        </p:tav>
                                        <p:tav tm="66540">
                                          <p:val>
                                            <p:fltVal val="-2.6094"/>
                                          </p:val>
                                        </p:tav>
                                        <p:tav tm="69870">
                                          <p:val>
                                            <p:fltVal val="-2.1764"/>
                                          </p:val>
                                        </p:tav>
                                        <p:tav tm="73190">
                                          <p:val>
                                            <p:fltVal val="-1.7709"/>
                                          </p:val>
                                        </p:tav>
                                        <p:tav tm="76510">
                                          <p:val>
                                            <p:fltVal val="-1.3961"/>
                                          </p:val>
                                        </p:tav>
                                        <p:tav tm="79830">
                                          <p:val>
                                            <p:fltVal val="-1.0563"/>
                                          </p:val>
                                        </p:tav>
                                        <p:tav tm="83160">
                                          <p:val>
                                            <p:fltVal val="-0.7552"/>
                                          </p:val>
                                        </p:tav>
                                        <p:tav tm="86480">
                                          <p:val>
                                            <p:fltVal val="-0.4989"/>
                                          </p:val>
                                        </p:tav>
                                        <p:tav tm="89800">
                                          <p:val>
                                            <p:fltVal val="-0.2908"/>
                                          </p:val>
                                        </p:tav>
                                        <p:tav tm="93120">
                                          <p:val>
                                            <p:fltVal val="-0.1354"/>
                                          </p:val>
                                        </p:tav>
                                        <p:tav tm="96450">
                                          <p:val>
                                            <p:fltVal val="-0.0369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0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90000"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ángulo 47">
            <a:extLst>
              <a:ext uri="{FF2B5EF4-FFF2-40B4-BE49-F238E27FC236}">
                <a16:creationId xmlns:a16="http://schemas.microsoft.com/office/drawing/2014/main" id="{99DEF696-BDDF-B2C6-0AA9-457773A9C213}"/>
              </a:ext>
            </a:extLst>
          </p:cNvPr>
          <p:cNvSpPr/>
          <p:nvPr/>
        </p:nvSpPr>
        <p:spPr>
          <a:xfrm>
            <a:off x="-3115" y="1612252"/>
            <a:ext cx="5700425" cy="5256000"/>
          </a:xfrm>
          <a:prstGeom prst="rect">
            <a:avLst/>
          </a:prstGeom>
          <a:solidFill>
            <a:srgbClr val="888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003366"/>
              </a:solidFill>
            </a:endParaRPr>
          </a:p>
        </p:txBody>
      </p:sp>
      <p:graphicFrame>
        <p:nvGraphicFramePr>
          <p:cNvPr id="7" name="Tabla 7">
            <a:extLst>
              <a:ext uri="{FF2B5EF4-FFF2-40B4-BE49-F238E27FC236}">
                <a16:creationId xmlns:a16="http://schemas.microsoft.com/office/drawing/2014/main" id="{2023111F-E601-15E3-7719-77ACDDD817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175676"/>
              </p:ext>
            </p:extLst>
          </p:nvPr>
        </p:nvGraphicFramePr>
        <p:xfrm>
          <a:off x="5758794" y="1696248"/>
          <a:ext cx="6354943" cy="50302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3849">
                  <a:extLst>
                    <a:ext uri="{9D8B030D-6E8A-4147-A177-3AD203B41FA5}">
                      <a16:colId xmlns:a16="http://schemas.microsoft.com/office/drawing/2014/main" val="3081039159"/>
                    </a:ext>
                  </a:extLst>
                </a:gridCol>
                <a:gridCol w="323849">
                  <a:extLst>
                    <a:ext uri="{9D8B030D-6E8A-4147-A177-3AD203B41FA5}">
                      <a16:colId xmlns:a16="http://schemas.microsoft.com/office/drawing/2014/main" val="216141198"/>
                    </a:ext>
                  </a:extLst>
                </a:gridCol>
                <a:gridCol w="359942">
                  <a:extLst>
                    <a:ext uri="{9D8B030D-6E8A-4147-A177-3AD203B41FA5}">
                      <a16:colId xmlns:a16="http://schemas.microsoft.com/office/drawing/2014/main" val="3019771408"/>
                    </a:ext>
                  </a:extLst>
                </a:gridCol>
                <a:gridCol w="316752">
                  <a:extLst>
                    <a:ext uri="{9D8B030D-6E8A-4147-A177-3AD203B41FA5}">
                      <a16:colId xmlns:a16="http://schemas.microsoft.com/office/drawing/2014/main" val="2376091563"/>
                    </a:ext>
                  </a:extLst>
                </a:gridCol>
                <a:gridCol w="287953">
                  <a:extLst>
                    <a:ext uri="{9D8B030D-6E8A-4147-A177-3AD203B41FA5}">
                      <a16:colId xmlns:a16="http://schemas.microsoft.com/office/drawing/2014/main" val="200546875"/>
                    </a:ext>
                  </a:extLst>
                </a:gridCol>
                <a:gridCol w="333802">
                  <a:extLst>
                    <a:ext uri="{9D8B030D-6E8A-4147-A177-3AD203B41FA5}">
                      <a16:colId xmlns:a16="http://schemas.microsoft.com/office/drawing/2014/main" val="3476678714"/>
                    </a:ext>
                  </a:extLst>
                </a:gridCol>
                <a:gridCol w="279136">
                  <a:extLst>
                    <a:ext uri="{9D8B030D-6E8A-4147-A177-3AD203B41FA5}">
                      <a16:colId xmlns:a16="http://schemas.microsoft.com/office/drawing/2014/main" val="2009222259"/>
                    </a:ext>
                  </a:extLst>
                </a:gridCol>
                <a:gridCol w="279136">
                  <a:extLst>
                    <a:ext uri="{9D8B030D-6E8A-4147-A177-3AD203B41FA5}">
                      <a16:colId xmlns:a16="http://schemas.microsoft.com/office/drawing/2014/main" val="518977560"/>
                    </a:ext>
                  </a:extLst>
                </a:gridCol>
                <a:gridCol w="288541">
                  <a:extLst>
                    <a:ext uri="{9D8B030D-6E8A-4147-A177-3AD203B41FA5}">
                      <a16:colId xmlns:a16="http://schemas.microsoft.com/office/drawing/2014/main" val="3766599032"/>
                    </a:ext>
                  </a:extLst>
                </a:gridCol>
                <a:gridCol w="256877">
                  <a:extLst>
                    <a:ext uri="{9D8B030D-6E8A-4147-A177-3AD203B41FA5}">
                      <a16:colId xmlns:a16="http://schemas.microsoft.com/office/drawing/2014/main" val="3366053477"/>
                    </a:ext>
                  </a:extLst>
                </a:gridCol>
                <a:gridCol w="291987">
                  <a:extLst>
                    <a:ext uri="{9D8B030D-6E8A-4147-A177-3AD203B41FA5}">
                      <a16:colId xmlns:a16="http://schemas.microsoft.com/office/drawing/2014/main" val="1654956295"/>
                    </a:ext>
                  </a:extLst>
                </a:gridCol>
                <a:gridCol w="279136">
                  <a:extLst>
                    <a:ext uri="{9D8B030D-6E8A-4147-A177-3AD203B41FA5}">
                      <a16:colId xmlns:a16="http://schemas.microsoft.com/office/drawing/2014/main" val="2734790224"/>
                    </a:ext>
                  </a:extLst>
                </a:gridCol>
                <a:gridCol w="289134">
                  <a:extLst>
                    <a:ext uri="{9D8B030D-6E8A-4147-A177-3AD203B41FA5}">
                      <a16:colId xmlns:a16="http://schemas.microsoft.com/office/drawing/2014/main" val="4053320974"/>
                    </a:ext>
                  </a:extLst>
                </a:gridCol>
                <a:gridCol w="340303">
                  <a:extLst>
                    <a:ext uri="{9D8B030D-6E8A-4147-A177-3AD203B41FA5}">
                      <a16:colId xmlns:a16="http://schemas.microsoft.com/office/drawing/2014/main" val="153923945"/>
                    </a:ext>
                  </a:extLst>
                </a:gridCol>
                <a:gridCol w="298305">
                  <a:extLst>
                    <a:ext uri="{9D8B030D-6E8A-4147-A177-3AD203B41FA5}">
                      <a16:colId xmlns:a16="http://schemas.microsoft.com/office/drawing/2014/main" val="3976416755"/>
                    </a:ext>
                  </a:extLst>
                </a:gridCol>
                <a:gridCol w="252350">
                  <a:extLst>
                    <a:ext uri="{9D8B030D-6E8A-4147-A177-3AD203B41FA5}">
                      <a16:colId xmlns:a16="http://schemas.microsoft.com/office/drawing/2014/main" val="2905475799"/>
                    </a:ext>
                  </a:extLst>
                </a:gridCol>
                <a:gridCol w="294968">
                  <a:extLst>
                    <a:ext uri="{9D8B030D-6E8A-4147-A177-3AD203B41FA5}">
                      <a16:colId xmlns:a16="http://schemas.microsoft.com/office/drawing/2014/main" val="2303850097"/>
                    </a:ext>
                  </a:extLst>
                </a:gridCol>
                <a:gridCol w="294968">
                  <a:extLst>
                    <a:ext uri="{9D8B030D-6E8A-4147-A177-3AD203B41FA5}">
                      <a16:colId xmlns:a16="http://schemas.microsoft.com/office/drawing/2014/main" val="521695882"/>
                    </a:ext>
                  </a:extLst>
                </a:gridCol>
                <a:gridCol w="272465">
                  <a:extLst>
                    <a:ext uri="{9D8B030D-6E8A-4147-A177-3AD203B41FA5}">
                      <a16:colId xmlns:a16="http://schemas.microsoft.com/office/drawing/2014/main" val="1382057680"/>
                    </a:ext>
                  </a:extLst>
                </a:gridCol>
                <a:gridCol w="330853">
                  <a:extLst>
                    <a:ext uri="{9D8B030D-6E8A-4147-A177-3AD203B41FA5}">
                      <a16:colId xmlns:a16="http://schemas.microsoft.com/office/drawing/2014/main" val="911140741"/>
                    </a:ext>
                  </a:extLst>
                </a:gridCol>
                <a:gridCol w="360637">
                  <a:extLst>
                    <a:ext uri="{9D8B030D-6E8A-4147-A177-3AD203B41FA5}">
                      <a16:colId xmlns:a16="http://schemas.microsoft.com/office/drawing/2014/main" val="1417563266"/>
                    </a:ext>
                  </a:extLst>
                </a:gridCol>
              </a:tblGrid>
              <a:tr h="386945">
                <a:tc>
                  <a:txBody>
                    <a:bodyPr/>
                    <a:lstStyle/>
                    <a:p>
                      <a:endParaRPr lang="es-MX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MX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200" baseline="30000" dirty="0">
                          <a:latin typeface="+mj-lt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200" baseline="30000" dirty="0">
                          <a:latin typeface="+mj-lt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68137775"/>
                  </a:ext>
                </a:extLst>
              </a:tr>
              <a:tr h="386945">
                <a:tc rowSpan="4"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baseline="0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16922866"/>
                  </a:ext>
                </a:extLst>
              </a:tr>
              <a:tr h="386945">
                <a:tc vMerge="1"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200" baseline="30000" dirty="0">
                          <a:latin typeface="+mj-lt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200" baseline="30000" dirty="0">
                          <a:latin typeface="+mj-lt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4933329"/>
                  </a:ext>
                </a:extLst>
              </a:tr>
              <a:tr h="386945">
                <a:tc vMerge="1"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200" baseline="30000" dirty="0">
                          <a:latin typeface="+mj-lt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200" baseline="30000" dirty="0">
                          <a:latin typeface="+mj-lt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03204745"/>
                  </a:ext>
                </a:extLst>
              </a:tr>
              <a:tr h="386945">
                <a:tc vMerge="1"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200" baseline="30000" dirty="0">
                          <a:latin typeface="+mj-lt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79171035"/>
                  </a:ext>
                </a:extLst>
              </a:tr>
              <a:tr h="386945">
                <a:tc>
                  <a:txBody>
                    <a:bodyPr/>
                    <a:lstStyle/>
                    <a:p>
                      <a:pPr algn="l"/>
                      <a:r>
                        <a:rPr lang="es-MX" sz="1200" baseline="30000" dirty="0">
                          <a:latin typeface="+mj-lt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89101124"/>
                  </a:ext>
                </a:extLst>
              </a:tr>
              <a:tr h="386945"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200" baseline="30000" dirty="0">
                          <a:latin typeface="+mj-lt"/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47960410"/>
                  </a:ext>
                </a:extLst>
              </a:tr>
              <a:tr h="386945"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200" baseline="30000" dirty="0">
                          <a:latin typeface="+mj-lt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88462159"/>
                  </a:ext>
                </a:extLst>
              </a:tr>
              <a:tr h="386945">
                <a:tc>
                  <a:txBody>
                    <a:bodyPr/>
                    <a:lstStyle/>
                    <a:p>
                      <a:pPr algn="ctr"/>
                      <a:endParaRPr lang="es-MX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baseline="0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200" baseline="30000" dirty="0">
                          <a:latin typeface="+mj-lt"/>
                        </a:rPr>
                        <a:t>13</a:t>
                      </a: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45327069"/>
                  </a:ext>
                </a:extLst>
              </a:tr>
              <a:tr h="386945">
                <a:tc>
                  <a:txBody>
                    <a:bodyPr/>
                    <a:lstStyle/>
                    <a:p>
                      <a:pPr algn="ctr"/>
                      <a:endParaRPr lang="es-MX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23570702"/>
                  </a:ext>
                </a:extLst>
              </a:tr>
              <a:tr h="386945">
                <a:tc>
                  <a:txBody>
                    <a:bodyPr/>
                    <a:lstStyle/>
                    <a:p>
                      <a:pPr algn="ctr"/>
                      <a:endParaRPr lang="es-MX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200" baseline="30000" dirty="0">
                          <a:latin typeface="+mj-lt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200" baseline="30000" dirty="0">
                          <a:latin typeface="+mj-lt"/>
                        </a:rPr>
                        <a:t>11</a:t>
                      </a: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5256079"/>
                  </a:ext>
                </a:extLst>
              </a:tr>
              <a:tr h="386945">
                <a:tc>
                  <a:txBody>
                    <a:bodyPr/>
                    <a:lstStyle/>
                    <a:p>
                      <a:pPr algn="ctr"/>
                      <a:endParaRPr lang="es-MX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49839919"/>
                  </a:ext>
                </a:extLst>
              </a:tr>
              <a:tr h="386945"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MX" sz="1200" baseline="30000" dirty="0">
                          <a:latin typeface="+mj-lt"/>
                        </a:rPr>
                        <a:t>14</a:t>
                      </a: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MX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78337305"/>
                  </a:ext>
                </a:extLst>
              </a:tr>
            </a:tbl>
          </a:graphicData>
        </a:graphic>
      </p:graphicFrame>
      <p:grpSp>
        <p:nvGrpSpPr>
          <p:cNvPr id="9" name="Grupo 8">
            <a:extLst>
              <a:ext uri="{FF2B5EF4-FFF2-40B4-BE49-F238E27FC236}">
                <a16:creationId xmlns:a16="http://schemas.microsoft.com/office/drawing/2014/main" id="{26D42C1C-9C3B-EDB3-2122-3A710893ED38}"/>
              </a:ext>
            </a:extLst>
          </p:cNvPr>
          <p:cNvGrpSpPr/>
          <p:nvPr/>
        </p:nvGrpSpPr>
        <p:grpSpPr>
          <a:xfrm>
            <a:off x="507175" y="1667698"/>
            <a:ext cx="5190135" cy="5030449"/>
            <a:chOff x="461447" y="1667555"/>
            <a:chExt cx="5190135" cy="5030449"/>
          </a:xfrm>
          <a:solidFill>
            <a:srgbClr val="002060"/>
          </a:solidFill>
        </p:grpSpPr>
        <p:pic>
          <p:nvPicPr>
            <p:cNvPr id="34" name="Imagen 33">
              <a:extLst>
                <a:ext uri="{FF2B5EF4-FFF2-40B4-BE49-F238E27FC236}">
                  <a16:creationId xmlns:a16="http://schemas.microsoft.com/office/drawing/2014/main" id="{91F210CA-3623-6ED1-4723-9AE266FCE8A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6829" t="32709" r="36867" b="29623"/>
            <a:stretch/>
          </p:blipFill>
          <p:spPr>
            <a:xfrm>
              <a:off x="672961" y="2878208"/>
              <a:ext cx="4744396" cy="3819796"/>
            </a:xfrm>
            <a:prstGeom prst="rect">
              <a:avLst/>
            </a:prstGeom>
            <a:grpFill/>
          </p:spPr>
        </p:pic>
        <p:sp>
          <p:nvSpPr>
            <p:cNvPr id="49" name="Marcador de texto 3">
              <a:extLst>
                <a:ext uri="{FF2B5EF4-FFF2-40B4-BE49-F238E27FC236}">
                  <a16:creationId xmlns:a16="http://schemas.microsoft.com/office/drawing/2014/main" id="{627AD153-31D4-4317-AEA2-AE8489E03923}"/>
                </a:ext>
              </a:extLst>
            </p:cNvPr>
            <p:cNvSpPr txBox="1">
              <a:spLocks/>
            </p:cNvSpPr>
            <p:nvPr/>
          </p:nvSpPr>
          <p:spPr>
            <a:xfrm>
              <a:off x="461447" y="1667555"/>
              <a:ext cx="5190135" cy="1301725"/>
            </a:xfrm>
            <a:prstGeom prst="rect">
              <a:avLst/>
            </a:prstGeom>
            <a:noFill/>
          </p:spPr>
          <p:txBody>
            <a:bodyPr>
              <a:normAutofit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s-MX" sz="1800" b="1" dirty="0">
                  <a:solidFill>
                    <a:schemeClr val="bg1"/>
                  </a:solidFill>
                  <a:latin typeface="+mj-lt"/>
                </a:rPr>
                <a:t>Instrucciones: </a:t>
              </a:r>
              <a:r>
                <a:rPr lang="es-MX" sz="1800" dirty="0">
                  <a:solidFill>
                    <a:schemeClr val="bg1"/>
                  </a:solidFill>
                  <a:latin typeface="+mj-lt"/>
                </a:rPr>
                <a:t>Identifica el concepto o nombre del material de laboratorio, busca la palabra en el crucigrama y utiliza el lápiz de la presentación para escribir la palabra que corresponda. Después de resolver el crucigrama recuerda borrar todo.    </a:t>
              </a:r>
            </a:p>
          </p:txBody>
        </p:sp>
        <p:sp>
          <p:nvSpPr>
            <p:cNvPr id="8" name="Diagrama de flujo: conector 7">
              <a:extLst>
                <a:ext uri="{FF2B5EF4-FFF2-40B4-BE49-F238E27FC236}">
                  <a16:creationId xmlns:a16="http://schemas.microsoft.com/office/drawing/2014/main" id="{CA382A94-9A6E-E45C-8155-848A63ED5CBA}"/>
                </a:ext>
              </a:extLst>
            </p:cNvPr>
            <p:cNvSpPr/>
            <p:nvPr/>
          </p:nvSpPr>
          <p:spPr>
            <a:xfrm>
              <a:off x="2001076" y="3038921"/>
              <a:ext cx="396240" cy="396240"/>
            </a:xfrm>
            <a:prstGeom prst="flowChartConnector">
              <a:avLst/>
            </a:prstGeom>
            <a:grp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>
                  <a:latin typeface="+mj-lt"/>
                </a:rPr>
                <a:t>1</a:t>
              </a:r>
            </a:p>
          </p:txBody>
        </p:sp>
        <p:sp>
          <p:nvSpPr>
            <p:cNvPr id="63" name="Diagrama de flujo: conector 62">
              <a:extLst>
                <a:ext uri="{FF2B5EF4-FFF2-40B4-BE49-F238E27FC236}">
                  <a16:creationId xmlns:a16="http://schemas.microsoft.com/office/drawing/2014/main" id="{532EE23E-DE61-C15B-95AF-95AA304F1601}"/>
                </a:ext>
              </a:extLst>
            </p:cNvPr>
            <p:cNvSpPr/>
            <p:nvPr/>
          </p:nvSpPr>
          <p:spPr>
            <a:xfrm>
              <a:off x="1764307" y="4013271"/>
              <a:ext cx="396240" cy="396240"/>
            </a:xfrm>
            <a:prstGeom prst="flowChartConnector">
              <a:avLst/>
            </a:prstGeom>
            <a:grp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>
                  <a:latin typeface="+mj-lt"/>
                </a:rPr>
                <a:t>2</a:t>
              </a:r>
            </a:p>
          </p:txBody>
        </p:sp>
        <p:sp>
          <p:nvSpPr>
            <p:cNvPr id="64" name="Diagrama de flujo: conector 63">
              <a:extLst>
                <a:ext uri="{FF2B5EF4-FFF2-40B4-BE49-F238E27FC236}">
                  <a16:creationId xmlns:a16="http://schemas.microsoft.com/office/drawing/2014/main" id="{2EC2B765-6368-FB19-C6A5-7A6B5FB4387A}"/>
                </a:ext>
              </a:extLst>
            </p:cNvPr>
            <p:cNvSpPr/>
            <p:nvPr/>
          </p:nvSpPr>
          <p:spPr>
            <a:xfrm>
              <a:off x="1506929" y="4692134"/>
              <a:ext cx="396240" cy="396240"/>
            </a:xfrm>
            <a:prstGeom prst="flowChartConnector">
              <a:avLst/>
            </a:prstGeom>
            <a:grp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>
                  <a:latin typeface="+mj-lt"/>
                </a:rPr>
                <a:t>3</a:t>
              </a:r>
            </a:p>
          </p:txBody>
        </p:sp>
        <p:sp>
          <p:nvSpPr>
            <p:cNvPr id="66" name="Diagrama de flujo: conector 65">
              <a:extLst>
                <a:ext uri="{FF2B5EF4-FFF2-40B4-BE49-F238E27FC236}">
                  <a16:creationId xmlns:a16="http://schemas.microsoft.com/office/drawing/2014/main" id="{E410B0FB-0AC5-7554-AEB0-94AF0F2C8CE4}"/>
                </a:ext>
              </a:extLst>
            </p:cNvPr>
            <p:cNvSpPr/>
            <p:nvPr/>
          </p:nvSpPr>
          <p:spPr>
            <a:xfrm>
              <a:off x="1646439" y="5995886"/>
              <a:ext cx="334757" cy="396240"/>
            </a:xfrm>
            <a:prstGeom prst="flowChartConnector">
              <a:avLst/>
            </a:prstGeom>
            <a:grp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>
                  <a:latin typeface="+mj-lt"/>
                </a:rPr>
                <a:t>5</a:t>
              </a:r>
            </a:p>
          </p:txBody>
        </p:sp>
        <p:sp>
          <p:nvSpPr>
            <p:cNvPr id="67" name="Diagrama de flujo: conector 66">
              <a:extLst>
                <a:ext uri="{FF2B5EF4-FFF2-40B4-BE49-F238E27FC236}">
                  <a16:creationId xmlns:a16="http://schemas.microsoft.com/office/drawing/2014/main" id="{1E20744D-D937-B527-FC8C-441E642915D3}"/>
                </a:ext>
              </a:extLst>
            </p:cNvPr>
            <p:cNvSpPr/>
            <p:nvPr/>
          </p:nvSpPr>
          <p:spPr>
            <a:xfrm>
              <a:off x="2660275" y="4732604"/>
              <a:ext cx="396240" cy="396240"/>
            </a:xfrm>
            <a:prstGeom prst="flowChartConnector">
              <a:avLst/>
            </a:prstGeom>
            <a:grp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>
                  <a:latin typeface="+mj-lt"/>
                </a:rPr>
                <a:t>6</a:t>
              </a:r>
            </a:p>
          </p:txBody>
        </p:sp>
        <p:sp>
          <p:nvSpPr>
            <p:cNvPr id="68" name="Diagrama de flujo: conector 67">
              <a:extLst>
                <a:ext uri="{FF2B5EF4-FFF2-40B4-BE49-F238E27FC236}">
                  <a16:creationId xmlns:a16="http://schemas.microsoft.com/office/drawing/2014/main" id="{D234D0B7-543F-9D7D-7B55-7E82A6C1D2CA}"/>
                </a:ext>
              </a:extLst>
            </p:cNvPr>
            <p:cNvSpPr/>
            <p:nvPr/>
          </p:nvSpPr>
          <p:spPr>
            <a:xfrm>
              <a:off x="3415688" y="3038921"/>
              <a:ext cx="396240" cy="396240"/>
            </a:xfrm>
            <a:prstGeom prst="flowChartConnector">
              <a:avLst/>
            </a:prstGeom>
            <a:grp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>
                  <a:latin typeface="+mj-lt"/>
                </a:rPr>
                <a:t>7</a:t>
              </a:r>
            </a:p>
          </p:txBody>
        </p:sp>
        <p:sp>
          <p:nvSpPr>
            <p:cNvPr id="69" name="Diagrama de flujo: conector 68">
              <a:extLst>
                <a:ext uri="{FF2B5EF4-FFF2-40B4-BE49-F238E27FC236}">
                  <a16:creationId xmlns:a16="http://schemas.microsoft.com/office/drawing/2014/main" id="{9CC576CF-F939-A8E7-8600-676302CB4D6A}"/>
                </a:ext>
              </a:extLst>
            </p:cNvPr>
            <p:cNvSpPr/>
            <p:nvPr/>
          </p:nvSpPr>
          <p:spPr>
            <a:xfrm>
              <a:off x="1920240" y="5304068"/>
              <a:ext cx="396240" cy="396240"/>
            </a:xfrm>
            <a:prstGeom prst="flowChartConnector">
              <a:avLst/>
            </a:prstGeom>
            <a:grp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>
                  <a:latin typeface="+mj-lt"/>
                </a:rPr>
                <a:t>8</a:t>
              </a:r>
            </a:p>
          </p:txBody>
        </p:sp>
        <p:sp>
          <p:nvSpPr>
            <p:cNvPr id="72" name="Diagrama de flujo: conector 71">
              <a:extLst>
                <a:ext uri="{FF2B5EF4-FFF2-40B4-BE49-F238E27FC236}">
                  <a16:creationId xmlns:a16="http://schemas.microsoft.com/office/drawing/2014/main" id="{D9643E7B-64C4-2F3C-B02F-252DBF9ABEE3}"/>
                </a:ext>
              </a:extLst>
            </p:cNvPr>
            <p:cNvSpPr/>
            <p:nvPr/>
          </p:nvSpPr>
          <p:spPr>
            <a:xfrm>
              <a:off x="2104162" y="5199078"/>
              <a:ext cx="61483" cy="45719"/>
            </a:xfrm>
            <a:prstGeom prst="flowChartConnector">
              <a:avLst/>
            </a:prstGeom>
            <a:grp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74" name="Diagrama de flujo: conector 73">
              <a:extLst>
                <a:ext uri="{FF2B5EF4-FFF2-40B4-BE49-F238E27FC236}">
                  <a16:creationId xmlns:a16="http://schemas.microsoft.com/office/drawing/2014/main" id="{00AE4789-5A1D-86B7-0240-818C5ECE1329}"/>
                </a:ext>
              </a:extLst>
            </p:cNvPr>
            <p:cNvSpPr/>
            <p:nvPr/>
          </p:nvSpPr>
          <p:spPr>
            <a:xfrm>
              <a:off x="2254997" y="5216886"/>
              <a:ext cx="61483" cy="45719"/>
            </a:xfrm>
            <a:prstGeom prst="flowChartConnector">
              <a:avLst/>
            </a:prstGeom>
            <a:grp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75" name="Diagrama de flujo: conector 74">
              <a:extLst>
                <a:ext uri="{FF2B5EF4-FFF2-40B4-BE49-F238E27FC236}">
                  <a16:creationId xmlns:a16="http://schemas.microsoft.com/office/drawing/2014/main" id="{D11ACE66-EA62-4716-F508-029D22557165}"/>
                </a:ext>
              </a:extLst>
            </p:cNvPr>
            <p:cNvSpPr/>
            <p:nvPr/>
          </p:nvSpPr>
          <p:spPr>
            <a:xfrm>
              <a:off x="2042679" y="5171413"/>
              <a:ext cx="61483" cy="45719"/>
            </a:xfrm>
            <a:prstGeom prst="flowChartConnector">
              <a:avLst/>
            </a:prstGeom>
            <a:grp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76" name="Diagrama de flujo: conector 75">
              <a:extLst>
                <a:ext uri="{FF2B5EF4-FFF2-40B4-BE49-F238E27FC236}">
                  <a16:creationId xmlns:a16="http://schemas.microsoft.com/office/drawing/2014/main" id="{5E1A3E31-0722-96DE-22E3-DE1A63123F8A}"/>
                </a:ext>
              </a:extLst>
            </p:cNvPr>
            <p:cNvSpPr/>
            <p:nvPr/>
          </p:nvSpPr>
          <p:spPr>
            <a:xfrm>
              <a:off x="1919713" y="5099824"/>
              <a:ext cx="61483" cy="45719"/>
            </a:xfrm>
            <a:prstGeom prst="flowChartConnector">
              <a:avLst/>
            </a:prstGeom>
            <a:grp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noFill/>
              </a:endParaRPr>
            </a:p>
          </p:txBody>
        </p:sp>
        <p:sp>
          <p:nvSpPr>
            <p:cNvPr id="78" name="Triángulo isósceles 77">
              <a:extLst>
                <a:ext uri="{FF2B5EF4-FFF2-40B4-BE49-F238E27FC236}">
                  <a16:creationId xmlns:a16="http://schemas.microsoft.com/office/drawing/2014/main" id="{00ABC99B-BE2A-9B2F-CD1E-E12E1467366E}"/>
                </a:ext>
              </a:extLst>
            </p:cNvPr>
            <p:cNvSpPr/>
            <p:nvPr/>
          </p:nvSpPr>
          <p:spPr>
            <a:xfrm>
              <a:off x="3210281" y="4735572"/>
              <a:ext cx="396240" cy="396240"/>
            </a:xfrm>
            <a:prstGeom prst="triangle">
              <a:avLst/>
            </a:prstGeom>
            <a:grp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dirty="0">
                  <a:latin typeface="+mj-lt"/>
                </a:rPr>
                <a:t>9</a:t>
              </a:r>
            </a:p>
          </p:txBody>
        </p:sp>
        <p:sp>
          <p:nvSpPr>
            <p:cNvPr id="79" name="Diagrama de flujo: conector 78">
              <a:extLst>
                <a:ext uri="{FF2B5EF4-FFF2-40B4-BE49-F238E27FC236}">
                  <a16:creationId xmlns:a16="http://schemas.microsoft.com/office/drawing/2014/main" id="{E4028745-6E6E-5E29-1FA0-5C7B21D1AF73}"/>
                </a:ext>
              </a:extLst>
            </p:cNvPr>
            <p:cNvSpPr/>
            <p:nvPr/>
          </p:nvSpPr>
          <p:spPr>
            <a:xfrm>
              <a:off x="3606521" y="4405727"/>
              <a:ext cx="357724" cy="337850"/>
            </a:xfrm>
            <a:prstGeom prst="flowChartConnector">
              <a:avLst/>
            </a:prstGeom>
            <a:grp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dirty="0">
                  <a:solidFill>
                    <a:schemeClr val="bg1"/>
                  </a:solidFill>
                  <a:latin typeface="+mj-lt"/>
                </a:rPr>
                <a:t>4</a:t>
              </a:r>
            </a:p>
          </p:txBody>
        </p:sp>
      </p:grpSp>
      <p:sp>
        <p:nvSpPr>
          <p:cNvPr id="80" name="Marcador de texto 3">
            <a:extLst>
              <a:ext uri="{FF2B5EF4-FFF2-40B4-BE49-F238E27FC236}">
                <a16:creationId xmlns:a16="http://schemas.microsoft.com/office/drawing/2014/main" id="{BDCDEF73-205F-0098-D7B0-B3FE20B4F6A6}"/>
              </a:ext>
            </a:extLst>
          </p:cNvPr>
          <p:cNvSpPr txBox="1">
            <a:spLocks/>
          </p:cNvSpPr>
          <p:nvPr/>
        </p:nvSpPr>
        <p:spPr>
          <a:xfrm>
            <a:off x="83129" y="1905259"/>
            <a:ext cx="691593" cy="4821274"/>
          </a:xfrm>
          <a:prstGeom prst="rect">
            <a:avLst/>
          </a:prstGeom>
        </p:spPr>
        <p:txBody>
          <a:bodyPr vert="vert27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MX" sz="2400" b="1" dirty="0">
                <a:solidFill>
                  <a:schemeClr val="bg1"/>
                </a:solidFill>
                <a:latin typeface="+mj-lt"/>
              </a:rPr>
              <a:t>Actividad 4.  Equipo destilación simple</a:t>
            </a:r>
          </a:p>
        </p:txBody>
      </p:sp>
      <p:sp>
        <p:nvSpPr>
          <p:cNvPr id="81" name="Diagrama de flujo: conector 80">
            <a:extLst>
              <a:ext uri="{FF2B5EF4-FFF2-40B4-BE49-F238E27FC236}">
                <a16:creationId xmlns:a16="http://schemas.microsoft.com/office/drawing/2014/main" id="{DDB55BB2-7643-B572-4A12-DE1E047AD967}"/>
              </a:ext>
            </a:extLst>
          </p:cNvPr>
          <p:cNvSpPr/>
          <p:nvPr/>
        </p:nvSpPr>
        <p:spPr>
          <a:xfrm>
            <a:off x="4409347" y="5374551"/>
            <a:ext cx="530263" cy="516664"/>
          </a:xfrm>
          <a:prstGeom prst="flowChartConnector">
            <a:avLst/>
          </a:prstGeom>
          <a:solidFill>
            <a:srgbClr val="00206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>
                <a:solidFill>
                  <a:schemeClr val="bg1"/>
                </a:solidFill>
                <a:latin typeface="+mj-lt"/>
              </a:rPr>
              <a:t>10</a:t>
            </a:r>
          </a:p>
        </p:txBody>
      </p:sp>
      <p:sp>
        <p:nvSpPr>
          <p:cNvPr id="82" name="Rectángulo 81">
            <a:extLst>
              <a:ext uri="{FF2B5EF4-FFF2-40B4-BE49-F238E27FC236}">
                <a16:creationId xmlns:a16="http://schemas.microsoft.com/office/drawing/2014/main" id="{4E960B53-1AE2-5706-CD5C-59E1B806B56D}"/>
              </a:ext>
            </a:extLst>
          </p:cNvPr>
          <p:cNvSpPr/>
          <p:nvPr/>
        </p:nvSpPr>
        <p:spPr>
          <a:xfrm>
            <a:off x="4425611" y="3865355"/>
            <a:ext cx="946109" cy="396240"/>
          </a:xfrm>
          <a:prstGeom prst="rect">
            <a:avLst/>
          </a:prstGeom>
          <a:solidFill>
            <a:srgbClr val="FFCCCC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>
                <a:solidFill>
                  <a:srgbClr val="002060"/>
                </a:solidFill>
                <a:latin typeface="+mj-lt"/>
              </a:rPr>
              <a:t>13. Cuerpo</a:t>
            </a:r>
          </a:p>
        </p:txBody>
      </p:sp>
      <p:sp>
        <p:nvSpPr>
          <p:cNvPr id="83" name="Rectángulo 82">
            <a:extLst>
              <a:ext uri="{FF2B5EF4-FFF2-40B4-BE49-F238E27FC236}">
                <a16:creationId xmlns:a16="http://schemas.microsoft.com/office/drawing/2014/main" id="{A9BF3D9B-3C29-E397-E866-7FF132EC92B8}"/>
              </a:ext>
            </a:extLst>
          </p:cNvPr>
          <p:cNvSpPr/>
          <p:nvPr/>
        </p:nvSpPr>
        <p:spPr>
          <a:xfrm>
            <a:off x="4415436" y="4322279"/>
            <a:ext cx="956284" cy="396240"/>
          </a:xfrm>
          <a:prstGeom prst="rect">
            <a:avLst/>
          </a:prstGeom>
          <a:solidFill>
            <a:srgbClr val="FFCCCC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>
                <a:solidFill>
                  <a:srgbClr val="002060"/>
                </a:solidFill>
                <a:latin typeface="+mj-lt"/>
              </a:rPr>
              <a:t>14. Cabeza</a:t>
            </a:r>
          </a:p>
        </p:txBody>
      </p:sp>
      <p:sp>
        <p:nvSpPr>
          <p:cNvPr id="85" name="Rectángulo 84">
            <a:extLst>
              <a:ext uri="{FF2B5EF4-FFF2-40B4-BE49-F238E27FC236}">
                <a16:creationId xmlns:a16="http://schemas.microsoft.com/office/drawing/2014/main" id="{A007A100-0033-B590-03A1-A01DB766BF17}"/>
              </a:ext>
            </a:extLst>
          </p:cNvPr>
          <p:cNvSpPr/>
          <p:nvPr/>
        </p:nvSpPr>
        <p:spPr>
          <a:xfrm>
            <a:off x="4441081" y="3400781"/>
            <a:ext cx="920465" cy="396240"/>
          </a:xfrm>
          <a:prstGeom prst="rect">
            <a:avLst/>
          </a:prstGeom>
          <a:solidFill>
            <a:srgbClr val="FFCCCC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>
                <a:solidFill>
                  <a:srgbClr val="002060"/>
                </a:solidFill>
                <a:latin typeface="+mj-lt"/>
              </a:rPr>
              <a:t>12. Líquido</a:t>
            </a:r>
          </a:p>
        </p:txBody>
      </p:sp>
      <p:sp>
        <p:nvSpPr>
          <p:cNvPr id="86" name="Rectángulo 85">
            <a:extLst>
              <a:ext uri="{FF2B5EF4-FFF2-40B4-BE49-F238E27FC236}">
                <a16:creationId xmlns:a16="http://schemas.microsoft.com/office/drawing/2014/main" id="{3587F394-C9CA-FAEB-4ECA-D9C9943F0DD9}"/>
              </a:ext>
            </a:extLst>
          </p:cNvPr>
          <p:cNvSpPr/>
          <p:nvPr/>
        </p:nvSpPr>
        <p:spPr>
          <a:xfrm>
            <a:off x="4415436" y="2951236"/>
            <a:ext cx="946109" cy="387522"/>
          </a:xfrm>
          <a:prstGeom prst="rect">
            <a:avLst/>
          </a:prstGeom>
          <a:solidFill>
            <a:srgbClr val="FFCCCC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>
                <a:solidFill>
                  <a:srgbClr val="002060"/>
                </a:solidFill>
                <a:latin typeface="+mj-lt"/>
              </a:rPr>
              <a:t>11. Vapor</a:t>
            </a:r>
          </a:p>
        </p:txBody>
      </p:sp>
      <p:sp>
        <p:nvSpPr>
          <p:cNvPr id="87" name="CuadroTexto 86">
            <a:extLst>
              <a:ext uri="{FF2B5EF4-FFF2-40B4-BE49-F238E27FC236}">
                <a16:creationId xmlns:a16="http://schemas.microsoft.com/office/drawing/2014/main" id="{49E6A742-A9EC-409E-6FD2-D8343ACDCD17}"/>
              </a:ext>
            </a:extLst>
          </p:cNvPr>
          <p:cNvSpPr txBox="1"/>
          <p:nvPr/>
        </p:nvSpPr>
        <p:spPr>
          <a:xfrm rot="16200000">
            <a:off x="10333030" y="3205215"/>
            <a:ext cx="3348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400" b="1" dirty="0">
                <a:solidFill>
                  <a:srgbClr val="002060"/>
                </a:solidFill>
                <a:latin typeface="+mj-lt"/>
              </a:rPr>
              <a:t>*Valor 0.25 </a:t>
            </a:r>
            <a:r>
              <a:rPr lang="es-MX" sz="1400" b="1" dirty="0" err="1">
                <a:solidFill>
                  <a:srgbClr val="002060"/>
                </a:solidFill>
                <a:latin typeface="+mj-lt"/>
              </a:rPr>
              <a:t>pto</a:t>
            </a:r>
            <a:r>
              <a:rPr lang="es-MX" sz="1400" b="1" dirty="0">
                <a:solidFill>
                  <a:srgbClr val="002060"/>
                </a:solidFill>
                <a:latin typeface="+mj-lt"/>
              </a:rPr>
              <a:t>. por cada respuesta correcta</a:t>
            </a:r>
            <a:endParaRPr lang="es-MX" sz="1400" b="1" dirty="0">
              <a:solidFill>
                <a:srgbClr val="002060"/>
              </a:solidFill>
            </a:endParaRPr>
          </a:p>
        </p:txBody>
      </p:sp>
      <p:grpSp>
        <p:nvGrpSpPr>
          <p:cNvPr id="10" name="Grupo 9">
            <a:extLst>
              <a:ext uri="{FF2B5EF4-FFF2-40B4-BE49-F238E27FC236}">
                <a16:creationId xmlns:a16="http://schemas.microsoft.com/office/drawing/2014/main" id="{0DCA2B5F-D167-9AE5-1EE2-F8AE4F434BFA}"/>
              </a:ext>
            </a:extLst>
          </p:cNvPr>
          <p:cNvGrpSpPr/>
          <p:nvPr/>
        </p:nvGrpSpPr>
        <p:grpSpPr>
          <a:xfrm>
            <a:off x="0" y="-89246"/>
            <a:ext cx="12196573" cy="1661086"/>
            <a:chOff x="0" y="7829"/>
            <a:chExt cx="12196573" cy="1661086"/>
          </a:xfrm>
        </p:grpSpPr>
        <p:grpSp>
          <p:nvGrpSpPr>
            <p:cNvPr id="3" name="Grupo 2">
              <a:extLst>
                <a:ext uri="{FF2B5EF4-FFF2-40B4-BE49-F238E27FC236}">
                  <a16:creationId xmlns:a16="http://schemas.microsoft.com/office/drawing/2014/main" id="{8A19B97A-AE3B-1E22-3473-5FF836609D16}"/>
                </a:ext>
              </a:extLst>
            </p:cNvPr>
            <p:cNvGrpSpPr/>
            <p:nvPr/>
          </p:nvGrpSpPr>
          <p:grpSpPr>
            <a:xfrm>
              <a:off x="0" y="7829"/>
              <a:ext cx="12196573" cy="1661086"/>
              <a:chOff x="-42348" y="-35554"/>
              <a:chExt cx="12196573" cy="1661086"/>
            </a:xfrm>
          </p:grpSpPr>
          <p:sp>
            <p:nvSpPr>
              <p:cNvPr id="2" name="Rectángulo 1">
                <a:extLst>
                  <a:ext uri="{FF2B5EF4-FFF2-40B4-BE49-F238E27FC236}">
                    <a16:creationId xmlns:a16="http://schemas.microsoft.com/office/drawing/2014/main" id="{1D0F82D7-5B8B-1ADE-4278-D5613FEE3565}"/>
                  </a:ext>
                </a:extLst>
              </p:cNvPr>
              <p:cNvSpPr/>
              <p:nvPr/>
            </p:nvSpPr>
            <p:spPr>
              <a:xfrm>
                <a:off x="-42348" y="-35554"/>
                <a:ext cx="12192000" cy="1364053"/>
              </a:xfrm>
              <a:prstGeom prst="rect">
                <a:avLst/>
              </a:prstGeom>
              <a:solidFill>
                <a:srgbClr val="CCCCFF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/>
              </a:p>
            </p:txBody>
          </p:sp>
          <p:sp>
            <p:nvSpPr>
              <p:cNvPr id="28" name="Botón de acción: ir a inicio 27">
                <a:hlinkClick r:id="" action="ppaction://hlinkshowjump?jump=firstslide" highlightClick="1"/>
                <a:extLst>
                  <a:ext uri="{FF2B5EF4-FFF2-40B4-BE49-F238E27FC236}">
                    <a16:creationId xmlns:a16="http://schemas.microsoft.com/office/drawing/2014/main" id="{0BFF4D6B-92B6-A89B-E6BF-CF97D06BF63D}"/>
                  </a:ext>
                </a:extLst>
              </p:cNvPr>
              <p:cNvSpPr/>
              <p:nvPr/>
            </p:nvSpPr>
            <p:spPr>
              <a:xfrm>
                <a:off x="10794164" y="91757"/>
                <a:ext cx="553329" cy="465569"/>
              </a:xfrm>
              <a:prstGeom prst="actionButtonHom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3175" cap="flat" cmpd="sng">
                <a:solidFill>
                  <a:schemeClr val="tx2">
                    <a:lumMod val="75000"/>
                  </a:schemeClr>
                </a:solidFill>
                <a:round/>
              </a:ln>
              <a:effectLst>
                <a:outerShdw blurRad="228600" dist="76200" dir="3960000" algn="tl" rotWithShape="0">
                  <a:prstClr val="black"/>
                </a:outerShdw>
                <a:softEdge rad="12700"/>
              </a:effectLst>
              <a:scene3d>
                <a:camera prst="orthographicFront">
                  <a:rot lat="0" lon="0" rev="0"/>
                </a:camera>
                <a:lightRig rig="threePt" dir="t"/>
              </a:scene3d>
              <a:sp3d>
                <a:bevelT/>
                <a:bevelB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/>
              </a:p>
            </p:txBody>
          </p:sp>
          <p:sp>
            <p:nvSpPr>
              <p:cNvPr id="29" name="Botón de acción: obtener información 28">
                <a:hlinkClick r:id="" action="ppaction://hlinkshowjump?jump=nextslide" highlightClick="1"/>
                <a:extLst>
                  <a:ext uri="{FF2B5EF4-FFF2-40B4-BE49-F238E27FC236}">
                    <a16:creationId xmlns:a16="http://schemas.microsoft.com/office/drawing/2014/main" id="{193FCB6B-7ED5-4F76-7DB7-38875E7CCB3C}"/>
                  </a:ext>
                </a:extLst>
              </p:cNvPr>
              <p:cNvSpPr/>
              <p:nvPr/>
            </p:nvSpPr>
            <p:spPr>
              <a:xfrm>
                <a:off x="11471908" y="83180"/>
                <a:ext cx="553329" cy="473788"/>
              </a:xfrm>
              <a:prstGeom prst="actionButtonInformation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0" cap="flat">
                <a:solidFill>
                  <a:schemeClr val="tx2">
                    <a:lumMod val="75000"/>
                  </a:schemeClr>
                </a:solidFill>
                <a:round/>
              </a:ln>
              <a:effectLst>
                <a:outerShdw blurRad="228600" dist="76200" dir="3960000" algn="ctr" rotWithShape="0">
                  <a:srgbClr val="000000"/>
                </a:out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/>
                <a:bevelB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/>
              </a:p>
            </p:txBody>
          </p:sp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9908EC6A-B007-87C3-D217-C3AA257532DE}"/>
                  </a:ext>
                </a:extLst>
              </p:cNvPr>
              <p:cNvSpPr/>
              <p:nvPr/>
            </p:nvSpPr>
            <p:spPr>
              <a:xfrm>
                <a:off x="-35375" y="1463982"/>
                <a:ext cx="12189600" cy="161550"/>
              </a:xfrm>
              <a:prstGeom prst="rect">
                <a:avLst/>
              </a:prstGeom>
              <a:solidFill>
                <a:srgbClr val="8886B0"/>
              </a:solidFill>
              <a:ln w="12700">
                <a:noFill/>
              </a:ln>
              <a:scene3d>
                <a:camera prst="orthographicFront"/>
                <a:lightRig rig="threeP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4" name="Rectángulo: esquinas superiores cortadas 3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90E3B455-0DA7-B270-605E-04101AFA7334}"/>
                  </a:ext>
                </a:extLst>
              </p:cNvPr>
              <p:cNvSpPr/>
              <p:nvPr/>
            </p:nvSpPr>
            <p:spPr>
              <a:xfrm>
                <a:off x="-42348" y="658597"/>
                <a:ext cx="1672095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Propósitos</a:t>
                </a:r>
              </a:p>
            </p:txBody>
          </p:sp>
          <p:sp>
            <p:nvSpPr>
              <p:cNvPr id="51" name="Rectángulo: esquinas superiores cortadas 50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79629C62-58E8-834B-76A0-C12B7A6BE087}"/>
                  </a:ext>
                </a:extLst>
              </p:cNvPr>
              <p:cNvSpPr/>
              <p:nvPr/>
            </p:nvSpPr>
            <p:spPr>
              <a:xfrm>
                <a:off x="7073354" y="670629"/>
                <a:ext cx="1904014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Autoevaluación</a:t>
                </a:r>
              </a:p>
            </p:txBody>
          </p:sp>
          <p:sp>
            <p:nvSpPr>
              <p:cNvPr id="52" name="Rectángulo: esquinas superiores cortadas 51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B1160B75-34F9-3963-DE7E-1F7F0FC9F5F7}"/>
                  </a:ext>
                </a:extLst>
              </p:cNvPr>
              <p:cNvSpPr/>
              <p:nvPr/>
            </p:nvSpPr>
            <p:spPr>
              <a:xfrm>
                <a:off x="10618391" y="659556"/>
                <a:ext cx="1531261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Aviso de privacidad</a:t>
                </a:r>
              </a:p>
            </p:txBody>
          </p:sp>
          <p:sp>
            <p:nvSpPr>
              <p:cNvPr id="31" name="Rectángulo: esquinas superiores cortadas 30">
                <a:hlinkClick r:id="rId7" action="ppaction://hlinksldjump"/>
                <a:extLst>
                  <a:ext uri="{FF2B5EF4-FFF2-40B4-BE49-F238E27FC236}">
                    <a16:creationId xmlns:a16="http://schemas.microsoft.com/office/drawing/2014/main" id="{1217D193-F591-72F2-6F29-B729176CA96F}"/>
                  </a:ext>
                </a:extLst>
              </p:cNvPr>
              <p:cNvSpPr/>
              <p:nvPr/>
            </p:nvSpPr>
            <p:spPr>
              <a:xfrm>
                <a:off x="8977368" y="667522"/>
                <a:ext cx="1641023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Referencias</a:t>
                </a:r>
              </a:p>
            </p:txBody>
          </p:sp>
        </p:grpSp>
        <p:sp>
          <p:nvSpPr>
            <p:cNvPr id="53" name="Rectángulo: esquinas superiores cortadas 52">
              <a:hlinkClick r:id="rId8" action="ppaction://hlinksldjump"/>
              <a:extLst>
                <a:ext uri="{FF2B5EF4-FFF2-40B4-BE49-F238E27FC236}">
                  <a16:creationId xmlns:a16="http://schemas.microsoft.com/office/drawing/2014/main" id="{36A046A3-F48F-4D3F-75F5-1B14BCD73F87}"/>
                </a:ext>
              </a:extLst>
            </p:cNvPr>
            <p:cNvSpPr/>
            <p:nvPr/>
          </p:nvSpPr>
          <p:spPr>
            <a:xfrm>
              <a:off x="1656150" y="704498"/>
              <a:ext cx="168803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88" name="Rectángulo: esquinas superiores cortadas 87">
              <a:hlinkClick r:id="rId9" action="ppaction://hlinksldjump"/>
              <a:extLst>
                <a:ext uri="{FF2B5EF4-FFF2-40B4-BE49-F238E27FC236}">
                  <a16:creationId xmlns:a16="http://schemas.microsoft.com/office/drawing/2014/main" id="{F6B1F33E-3FFF-004C-ED4E-EAF2FB0B61FB}"/>
                </a:ext>
              </a:extLst>
            </p:cNvPr>
            <p:cNvSpPr/>
            <p:nvPr/>
          </p:nvSpPr>
          <p:spPr>
            <a:xfrm>
              <a:off x="3344185" y="704498"/>
              <a:ext cx="186480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89" name="Rectángulo: esquinas superiores cortadas 88">
              <a:hlinkClick r:id="rId10" action="ppaction://hlinksldjump"/>
              <a:extLst>
                <a:ext uri="{FF2B5EF4-FFF2-40B4-BE49-F238E27FC236}">
                  <a16:creationId xmlns:a16="http://schemas.microsoft.com/office/drawing/2014/main" id="{768E4C40-A711-B781-8404-4B76D234E6D4}"/>
                </a:ext>
              </a:extLst>
            </p:cNvPr>
            <p:cNvSpPr/>
            <p:nvPr/>
          </p:nvSpPr>
          <p:spPr>
            <a:xfrm>
              <a:off x="5190633" y="519641"/>
              <a:ext cx="1918051" cy="975600"/>
            </a:xfrm>
            <a:prstGeom prst="snip2SameRect">
              <a:avLst/>
            </a:prstGeom>
            <a:solidFill>
              <a:srgbClr val="009999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</p:grpSp>
      <p:sp>
        <p:nvSpPr>
          <p:cNvPr id="5" name="Flecha: a la derecha 4">
            <a:hlinkClick r:id="rId10" action="ppaction://hlinksldjump">
              <a:snd r:embed="rId11" name="click.wav"/>
            </a:hlinkClick>
            <a:extLst>
              <a:ext uri="{FF2B5EF4-FFF2-40B4-BE49-F238E27FC236}">
                <a16:creationId xmlns:a16="http://schemas.microsoft.com/office/drawing/2014/main" id="{16358101-DCE9-6A9D-58A3-9FC4B394414C}"/>
              </a:ext>
            </a:extLst>
          </p:cNvPr>
          <p:cNvSpPr/>
          <p:nvPr/>
        </p:nvSpPr>
        <p:spPr>
          <a:xfrm>
            <a:off x="8482346" y="6220731"/>
            <a:ext cx="906665" cy="637269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6" name="Flecha: hacia la izquierda 5">
            <a:hlinkClick r:id="rId12" action="ppaction://hlinksldjump">
              <a:snd r:embed="rId11" name="click.wav"/>
            </a:hlinkClick>
            <a:extLst>
              <a:ext uri="{FF2B5EF4-FFF2-40B4-BE49-F238E27FC236}">
                <a16:creationId xmlns:a16="http://schemas.microsoft.com/office/drawing/2014/main" id="{E444E795-D320-462E-D526-F1364383C466}"/>
              </a:ext>
            </a:extLst>
          </p:cNvPr>
          <p:cNvSpPr/>
          <p:nvPr/>
        </p:nvSpPr>
        <p:spPr>
          <a:xfrm>
            <a:off x="7397709" y="6225659"/>
            <a:ext cx="906665" cy="637269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1FA82802-D6C6-B8B5-0DAE-75B3A20637E9}"/>
              </a:ext>
            </a:extLst>
          </p:cNvPr>
          <p:cNvSpPr txBox="1"/>
          <p:nvPr/>
        </p:nvSpPr>
        <p:spPr>
          <a:xfrm>
            <a:off x="646814" y="6672385"/>
            <a:ext cx="187679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/>
              <a:t>Fotografía de elaboración propia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040A5D08-95E3-E3DB-46EA-CF6B775D5B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-28109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38746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CuadroTexto 52">
            <a:extLst>
              <a:ext uri="{FF2B5EF4-FFF2-40B4-BE49-F238E27FC236}">
                <a16:creationId xmlns:a16="http://schemas.microsoft.com/office/drawing/2014/main" id="{8C2DD7E6-098A-EFD2-1360-CAF4B1969100}"/>
              </a:ext>
            </a:extLst>
          </p:cNvPr>
          <p:cNvSpPr txBox="1"/>
          <p:nvPr/>
        </p:nvSpPr>
        <p:spPr>
          <a:xfrm>
            <a:off x="195803" y="1711217"/>
            <a:ext cx="590019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000" b="1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Actividad 5. </a:t>
            </a:r>
            <a:r>
              <a:rPr lang="es-MX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 continuación se muestran las gráficas que se obtuvieron al analizar dos muestras de productos comerciales de la misma marca con número de registro BATIJ (proveniente de Tijuana) y BBDF (proveniente de la CDMX). Utiliza los datos que se proporcionan para analizar el problema. </a:t>
            </a:r>
            <a:endParaRPr lang="es-MX" sz="2000" dirty="0">
              <a:solidFill>
                <a:srgbClr val="002060"/>
              </a:solidFill>
              <a:latin typeface="+mj-lt"/>
            </a:endParaRPr>
          </a:p>
        </p:txBody>
      </p:sp>
      <p:graphicFrame>
        <p:nvGraphicFramePr>
          <p:cNvPr id="54" name="Gráfico 53">
            <a:extLst>
              <a:ext uri="{FF2B5EF4-FFF2-40B4-BE49-F238E27FC236}">
                <a16:creationId xmlns:a16="http://schemas.microsoft.com/office/drawing/2014/main" id="{03AE8F52-13EE-D4B5-DE52-3B40ED45A11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1215411"/>
              </p:ext>
            </p:extLst>
          </p:nvPr>
        </p:nvGraphicFramePr>
        <p:xfrm>
          <a:off x="5444662" y="1879567"/>
          <a:ext cx="6946546" cy="39337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5" name="Tabla 54">
            <a:extLst>
              <a:ext uri="{FF2B5EF4-FFF2-40B4-BE49-F238E27FC236}">
                <a16:creationId xmlns:a16="http://schemas.microsoft.com/office/drawing/2014/main" id="{95643EA8-E818-C726-0DD1-44377BDA7F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4869236"/>
              </p:ext>
            </p:extLst>
          </p:nvPr>
        </p:nvGraphicFramePr>
        <p:xfrm>
          <a:off x="4864578" y="6107499"/>
          <a:ext cx="7261576" cy="6558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31656">
                  <a:extLst>
                    <a:ext uri="{9D8B030D-6E8A-4147-A177-3AD203B41FA5}">
                      <a16:colId xmlns:a16="http://schemas.microsoft.com/office/drawing/2014/main" val="1143886057"/>
                    </a:ext>
                  </a:extLst>
                </a:gridCol>
                <a:gridCol w="1187116">
                  <a:extLst>
                    <a:ext uri="{9D8B030D-6E8A-4147-A177-3AD203B41FA5}">
                      <a16:colId xmlns:a16="http://schemas.microsoft.com/office/drawing/2014/main" val="2531196236"/>
                    </a:ext>
                  </a:extLst>
                </a:gridCol>
                <a:gridCol w="770021">
                  <a:extLst>
                    <a:ext uri="{9D8B030D-6E8A-4147-A177-3AD203B41FA5}">
                      <a16:colId xmlns:a16="http://schemas.microsoft.com/office/drawing/2014/main" val="1039705895"/>
                    </a:ext>
                  </a:extLst>
                </a:gridCol>
                <a:gridCol w="978569">
                  <a:extLst>
                    <a:ext uri="{9D8B030D-6E8A-4147-A177-3AD203B41FA5}">
                      <a16:colId xmlns:a16="http://schemas.microsoft.com/office/drawing/2014/main" val="1533401325"/>
                    </a:ext>
                  </a:extLst>
                </a:gridCol>
                <a:gridCol w="802105">
                  <a:extLst>
                    <a:ext uri="{9D8B030D-6E8A-4147-A177-3AD203B41FA5}">
                      <a16:colId xmlns:a16="http://schemas.microsoft.com/office/drawing/2014/main" val="2220011650"/>
                    </a:ext>
                  </a:extLst>
                </a:gridCol>
                <a:gridCol w="818147">
                  <a:extLst>
                    <a:ext uri="{9D8B030D-6E8A-4147-A177-3AD203B41FA5}">
                      <a16:colId xmlns:a16="http://schemas.microsoft.com/office/drawing/2014/main" val="3664485756"/>
                    </a:ext>
                  </a:extLst>
                </a:gridCol>
                <a:gridCol w="873962">
                  <a:extLst>
                    <a:ext uri="{9D8B030D-6E8A-4147-A177-3AD203B41FA5}">
                      <a16:colId xmlns:a16="http://schemas.microsoft.com/office/drawing/2014/main" val="3992938839"/>
                    </a:ext>
                  </a:extLst>
                </a:gridCol>
              </a:tblGrid>
              <a:tr h="2970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s-MX" sz="16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Sustancia</a:t>
                      </a:r>
                      <a:endParaRPr lang="es-MX" sz="20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s-MX" sz="1600" dirty="0">
                          <a:effectLst/>
                          <a:latin typeface="+mj-lt"/>
                        </a:rPr>
                        <a:t>Isopropanol</a:t>
                      </a:r>
                      <a:endParaRPr lang="es-MX" sz="20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s-MX" sz="1600" dirty="0">
                          <a:effectLst/>
                          <a:latin typeface="+mj-lt"/>
                        </a:rPr>
                        <a:t>Etanol</a:t>
                      </a:r>
                      <a:endParaRPr lang="es-MX" sz="20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s-MX" sz="1600" dirty="0">
                          <a:effectLst/>
                          <a:latin typeface="+mj-lt"/>
                        </a:rPr>
                        <a:t>Metanol</a:t>
                      </a:r>
                      <a:endParaRPr lang="es-MX" sz="20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s-MX" sz="1600" dirty="0">
                          <a:effectLst/>
                          <a:latin typeface="+mj-lt"/>
                        </a:rPr>
                        <a:t>Hexano</a:t>
                      </a:r>
                      <a:endParaRPr lang="es-MX" sz="20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s-MX" sz="1600" dirty="0">
                          <a:effectLst/>
                          <a:latin typeface="+mj-lt"/>
                        </a:rPr>
                        <a:t>Butanol</a:t>
                      </a:r>
                      <a:endParaRPr lang="es-MX" sz="20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s-MX" sz="1600" dirty="0">
                          <a:effectLst/>
                          <a:latin typeface="+mj-lt"/>
                        </a:rPr>
                        <a:t>Agua</a:t>
                      </a:r>
                      <a:endParaRPr lang="es-MX" sz="20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0553364"/>
                  </a:ext>
                </a:extLst>
              </a:tr>
              <a:tr h="2731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s-MX" sz="1600" dirty="0" err="1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p.eb</a:t>
                      </a:r>
                      <a:r>
                        <a:rPr lang="es-MX" sz="16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. (°C) teóricos</a:t>
                      </a:r>
                      <a:endParaRPr lang="es-MX" sz="20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s-MX" sz="1600" dirty="0">
                          <a:solidFill>
                            <a:srgbClr val="002060"/>
                          </a:solidFill>
                          <a:effectLst/>
                          <a:latin typeface="+mj-lt"/>
                        </a:rPr>
                        <a:t>82.6</a:t>
                      </a:r>
                      <a:endParaRPr lang="es-MX" sz="2000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s-MX" sz="1600" dirty="0">
                          <a:solidFill>
                            <a:srgbClr val="002060"/>
                          </a:solidFill>
                          <a:effectLst/>
                          <a:latin typeface="+mj-lt"/>
                        </a:rPr>
                        <a:t>78</a:t>
                      </a:r>
                      <a:endParaRPr lang="es-MX" sz="2000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s-MX" sz="1600" dirty="0">
                          <a:solidFill>
                            <a:srgbClr val="002060"/>
                          </a:solidFill>
                          <a:effectLst/>
                          <a:latin typeface="+mj-lt"/>
                        </a:rPr>
                        <a:t>64</a:t>
                      </a:r>
                      <a:endParaRPr lang="es-MX" sz="2000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s-MX" sz="1600" dirty="0">
                          <a:solidFill>
                            <a:srgbClr val="002060"/>
                          </a:solidFill>
                          <a:effectLst/>
                          <a:latin typeface="+mj-lt"/>
                        </a:rPr>
                        <a:t>68</a:t>
                      </a:r>
                      <a:endParaRPr lang="es-MX" sz="2000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s-MX" sz="1600" dirty="0">
                          <a:solidFill>
                            <a:srgbClr val="002060"/>
                          </a:solidFill>
                          <a:effectLst/>
                          <a:latin typeface="+mj-lt"/>
                        </a:rPr>
                        <a:t>117</a:t>
                      </a:r>
                      <a:endParaRPr lang="es-MX" sz="2000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es-MX" sz="1600" dirty="0">
                          <a:solidFill>
                            <a:srgbClr val="002060"/>
                          </a:solidFill>
                          <a:effectLst/>
                          <a:latin typeface="+mj-lt"/>
                        </a:rPr>
                        <a:t>92</a:t>
                      </a:r>
                      <a:endParaRPr lang="es-MX" sz="2000" dirty="0">
                        <a:solidFill>
                          <a:srgbClr val="00206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84993684"/>
                  </a:ext>
                </a:extLst>
              </a:tr>
            </a:tbl>
          </a:graphicData>
        </a:graphic>
      </p:graphicFrame>
      <p:sp>
        <p:nvSpPr>
          <p:cNvPr id="56" name="CuadroTexto 55">
            <a:extLst>
              <a:ext uri="{FF2B5EF4-FFF2-40B4-BE49-F238E27FC236}">
                <a16:creationId xmlns:a16="http://schemas.microsoft.com/office/drawing/2014/main" id="{7AE986E2-6787-CC9A-2D52-4E93F72626A0}"/>
              </a:ext>
            </a:extLst>
          </p:cNvPr>
          <p:cNvSpPr txBox="1"/>
          <p:nvPr/>
        </p:nvSpPr>
        <p:spPr>
          <a:xfrm>
            <a:off x="195803" y="3381963"/>
            <a:ext cx="5198269" cy="24445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AutoNum type="alphaUcParenBoth"/>
            </a:pPr>
            <a:r>
              <a:rPr lang="es-MX" sz="14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¿Qué tipo de destilación se utilizó para identificar las sustancias de BBDF?</a:t>
            </a:r>
            <a:endParaRPr lang="es-MX" dirty="0">
              <a:solidFill>
                <a:srgbClr val="002060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s-MX" sz="14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(B) ¿Qué sustancias contiene la muestra BBDF?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es-MX" sz="1400" dirty="0">
              <a:solidFill>
                <a:srgbClr val="002060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s-MX" sz="14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(C) ¿Cuál es el % v/v de la sustancia más volátil del lote BBDF? considera que al final del proceso en el matraz de destilación se midieron 15 ml de muestra y el volumen total de la mezcla es de 175 ml? </a:t>
            </a:r>
            <a:endParaRPr lang="es-MX" dirty="0">
              <a:solidFill>
                <a:srgbClr val="002060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229A5708-39C6-FD65-2E7D-728040D52C1D}"/>
              </a:ext>
            </a:extLst>
          </p:cNvPr>
          <p:cNvGrpSpPr/>
          <p:nvPr/>
        </p:nvGrpSpPr>
        <p:grpSpPr>
          <a:xfrm>
            <a:off x="0" y="-224837"/>
            <a:ext cx="12198973" cy="1659804"/>
            <a:chOff x="0" y="0"/>
            <a:chExt cx="12198973" cy="1659804"/>
          </a:xfrm>
        </p:grpSpPr>
        <p:grpSp>
          <p:nvGrpSpPr>
            <p:cNvPr id="3" name="Grupo 2">
              <a:extLst>
                <a:ext uri="{FF2B5EF4-FFF2-40B4-BE49-F238E27FC236}">
                  <a16:creationId xmlns:a16="http://schemas.microsoft.com/office/drawing/2014/main" id="{8A19B97A-AE3B-1E22-3473-5FF836609D16}"/>
                </a:ext>
              </a:extLst>
            </p:cNvPr>
            <p:cNvGrpSpPr/>
            <p:nvPr/>
          </p:nvGrpSpPr>
          <p:grpSpPr>
            <a:xfrm>
              <a:off x="0" y="0"/>
              <a:ext cx="12198973" cy="1659804"/>
              <a:chOff x="-42348" y="-34272"/>
              <a:chExt cx="12198973" cy="1659804"/>
            </a:xfrm>
          </p:grpSpPr>
          <p:sp>
            <p:nvSpPr>
              <p:cNvPr id="2" name="Rectángulo 1">
                <a:extLst>
                  <a:ext uri="{FF2B5EF4-FFF2-40B4-BE49-F238E27FC236}">
                    <a16:creationId xmlns:a16="http://schemas.microsoft.com/office/drawing/2014/main" id="{1D0F82D7-5B8B-1ADE-4278-D5613FEE3565}"/>
                  </a:ext>
                </a:extLst>
              </p:cNvPr>
              <p:cNvSpPr/>
              <p:nvPr/>
            </p:nvSpPr>
            <p:spPr>
              <a:xfrm>
                <a:off x="-42348" y="-34272"/>
                <a:ext cx="12192000" cy="1364053"/>
              </a:xfrm>
              <a:prstGeom prst="rect">
                <a:avLst/>
              </a:prstGeom>
              <a:solidFill>
                <a:srgbClr val="CCCCFF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/>
              </a:p>
            </p:txBody>
          </p:sp>
          <p:sp>
            <p:nvSpPr>
              <p:cNvPr id="28" name="Botón de acción: ir a inicio 27">
                <a:hlinkClick r:id="" action="ppaction://hlinkshowjump?jump=firstslide" highlightClick="1"/>
                <a:extLst>
                  <a:ext uri="{FF2B5EF4-FFF2-40B4-BE49-F238E27FC236}">
                    <a16:creationId xmlns:a16="http://schemas.microsoft.com/office/drawing/2014/main" id="{0BFF4D6B-92B6-A89B-E6BF-CF97D06BF63D}"/>
                  </a:ext>
                </a:extLst>
              </p:cNvPr>
              <p:cNvSpPr/>
              <p:nvPr/>
            </p:nvSpPr>
            <p:spPr>
              <a:xfrm>
                <a:off x="10794164" y="91757"/>
                <a:ext cx="553329" cy="465569"/>
              </a:xfrm>
              <a:prstGeom prst="actionButtonHom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3175" cap="flat" cmpd="sng">
                <a:solidFill>
                  <a:schemeClr val="tx2">
                    <a:lumMod val="75000"/>
                  </a:schemeClr>
                </a:solidFill>
                <a:round/>
              </a:ln>
              <a:effectLst>
                <a:outerShdw blurRad="228600" dist="76200" dir="3960000" algn="tl" rotWithShape="0">
                  <a:prstClr val="black"/>
                </a:outerShdw>
                <a:softEdge rad="12700"/>
              </a:effectLst>
              <a:scene3d>
                <a:camera prst="orthographicFront">
                  <a:rot lat="0" lon="0" rev="0"/>
                </a:camera>
                <a:lightRig rig="threePt" dir="t"/>
              </a:scene3d>
              <a:sp3d>
                <a:bevelT/>
                <a:bevelB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/>
              </a:p>
            </p:txBody>
          </p:sp>
          <p:sp>
            <p:nvSpPr>
              <p:cNvPr id="29" name="Botón de acción: obtener información 28">
                <a:hlinkClick r:id="" action="ppaction://noaction" highlightClick="1"/>
                <a:extLst>
                  <a:ext uri="{FF2B5EF4-FFF2-40B4-BE49-F238E27FC236}">
                    <a16:creationId xmlns:a16="http://schemas.microsoft.com/office/drawing/2014/main" id="{193FCB6B-7ED5-4F76-7DB7-38875E7CCB3C}"/>
                  </a:ext>
                </a:extLst>
              </p:cNvPr>
              <p:cNvSpPr/>
              <p:nvPr/>
            </p:nvSpPr>
            <p:spPr>
              <a:xfrm>
                <a:off x="11471908" y="83180"/>
                <a:ext cx="553329" cy="473788"/>
              </a:xfrm>
              <a:prstGeom prst="actionButtonInformation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0" cap="flat">
                <a:solidFill>
                  <a:schemeClr val="tx2">
                    <a:lumMod val="75000"/>
                  </a:schemeClr>
                </a:solidFill>
                <a:round/>
              </a:ln>
              <a:effectLst>
                <a:outerShdw blurRad="228600" dist="76200" dir="3960000" algn="ctr" rotWithShape="0">
                  <a:srgbClr val="000000"/>
                </a:out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/>
                <a:bevelB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/>
              </a:p>
            </p:txBody>
          </p:sp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9908EC6A-B007-87C3-D217-C3AA257532DE}"/>
                  </a:ext>
                </a:extLst>
              </p:cNvPr>
              <p:cNvSpPr/>
              <p:nvPr/>
            </p:nvSpPr>
            <p:spPr>
              <a:xfrm>
                <a:off x="-35375" y="1463982"/>
                <a:ext cx="12192000" cy="161550"/>
              </a:xfrm>
              <a:prstGeom prst="rect">
                <a:avLst/>
              </a:prstGeom>
              <a:solidFill>
                <a:srgbClr val="8886B0"/>
              </a:solidFill>
              <a:ln w="12700">
                <a:noFill/>
              </a:ln>
              <a:scene3d>
                <a:camera prst="orthographicFront"/>
                <a:lightRig rig="threeP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4" name="Rectángulo: esquinas superiores cortadas 3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90E3B455-0DA7-B270-605E-04101AFA7334}"/>
                  </a:ext>
                </a:extLst>
              </p:cNvPr>
              <p:cNvSpPr/>
              <p:nvPr/>
            </p:nvSpPr>
            <p:spPr>
              <a:xfrm>
                <a:off x="-42348" y="672245"/>
                <a:ext cx="1672095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Propósitos</a:t>
                </a:r>
              </a:p>
            </p:txBody>
          </p:sp>
          <p:sp>
            <p:nvSpPr>
              <p:cNvPr id="49" name="Rectángulo: esquinas superiores cortadas 48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50C40ABA-CD60-A330-6311-87D3DB1FF7CD}"/>
                  </a:ext>
                </a:extLst>
              </p:cNvPr>
              <p:cNvSpPr/>
              <p:nvPr/>
            </p:nvSpPr>
            <p:spPr>
              <a:xfrm>
                <a:off x="3313419" y="676047"/>
                <a:ext cx="1836496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Equipo de laboratorio</a:t>
                </a:r>
              </a:p>
            </p:txBody>
          </p:sp>
          <p:sp>
            <p:nvSpPr>
              <p:cNvPr id="50" name="Rectángulo: esquinas superiores cortadas 49">
                <a:hlinkClick r:id="rId7" action="ppaction://hlinksldjump"/>
                <a:extLst>
                  <a:ext uri="{FF2B5EF4-FFF2-40B4-BE49-F238E27FC236}">
                    <a16:creationId xmlns:a16="http://schemas.microsoft.com/office/drawing/2014/main" id="{498B6813-378C-63A3-2A61-4EEB758833D5}"/>
                  </a:ext>
                </a:extLst>
              </p:cNvPr>
              <p:cNvSpPr/>
              <p:nvPr/>
            </p:nvSpPr>
            <p:spPr>
              <a:xfrm>
                <a:off x="5149915" y="495659"/>
                <a:ext cx="1918051" cy="968400"/>
              </a:xfrm>
              <a:prstGeom prst="snip2SameRect">
                <a:avLst/>
              </a:prstGeom>
              <a:solidFill>
                <a:srgbClr val="009999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prst="angle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Actividad de reforzamiento</a:t>
                </a:r>
              </a:p>
            </p:txBody>
          </p:sp>
          <p:sp>
            <p:nvSpPr>
              <p:cNvPr id="51" name="Rectángulo: esquinas superiores cortadas 50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79629C62-58E8-834B-76A0-C12B7A6BE087}"/>
                  </a:ext>
                </a:extLst>
              </p:cNvPr>
              <p:cNvSpPr/>
              <p:nvPr/>
            </p:nvSpPr>
            <p:spPr>
              <a:xfrm>
                <a:off x="7073354" y="672245"/>
                <a:ext cx="1904014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Autoevaluación</a:t>
                </a:r>
              </a:p>
            </p:txBody>
          </p:sp>
          <p:sp>
            <p:nvSpPr>
              <p:cNvPr id="52" name="Rectángulo: esquinas superiores cortadas 51">
                <a:hlinkClick r:id="rId9" action="ppaction://hlinksldjump"/>
                <a:extLst>
                  <a:ext uri="{FF2B5EF4-FFF2-40B4-BE49-F238E27FC236}">
                    <a16:creationId xmlns:a16="http://schemas.microsoft.com/office/drawing/2014/main" id="{B1160B75-34F9-3963-DE7E-1F7F0FC9F5F7}"/>
                  </a:ext>
                </a:extLst>
              </p:cNvPr>
              <p:cNvSpPr/>
              <p:nvPr/>
            </p:nvSpPr>
            <p:spPr>
              <a:xfrm>
                <a:off x="10618391" y="677511"/>
                <a:ext cx="1531261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Aviso legal</a:t>
                </a:r>
              </a:p>
            </p:txBody>
          </p:sp>
          <p:sp>
            <p:nvSpPr>
              <p:cNvPr id="31" name="Rectángulo: esquinas superiores cortadas 30">
                <a:hlinkClick r:id="rId10" action="ppaction://hlinksldjump"/>
                <a:extLst>
                  <a:ext uri="{FF2B5EF4-FFF2-40B4-BE49-F238E27FC236}">
                    <a16:creationId xmlns:a16="http://schemas.microsoft.com/office/drawing/2014/main" id="{1217D193-F591-72F2-6F29-B729176CA96F}"/>
                  </a:ext>
                </a:extLst>
              </p:cNvPr>
              <p:cNvSpPr/>
              <p:nvPr/>
            </p:nvSpPr>
            <p:spPr>
              <a:xfrm>
                <a:off x="8977368" y="672245"/>
                <a:ext cx="1641023" cy="788630"/>
              </a:xfrm>
              <a:prstGeom prst="snip2SameRect">
                <a:avLst/>
              </a:prstGeom>
              <a:solidFill>
                <a:srgbClr val="8886B0"/>
              </a:solidFill>
              <a:ln>
                <a:noFill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  <a:softEdge rad="12700"/>
              </a:effectLst>
              <a:scene3d>
                <a:camera prst="orthographicFront"/>
                <a:lightRig rig="threePt" dir="t"/>
              </a:scene3d>
              <a:sp3d>
                <a:bevelT w="152400" h="50800" prst="softRound"/>
                <a:bevelB w="152400" h="50800" prst="softRound"/>
              </a:sp3d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Referencias</a:t>
                </a:r>
              </a:p>
            </p:txBody>
          </p:sp>
        </p:grpSp>
        <p:sp>
          <p:nvSpPr>
            <p:cNvPr id="57" name="Rectángulo: esquinas superiores cortadas 56">
              <a:hlinkClick r:id="rId11" action="ppaction://hlinksldjump"/>
              <a:extLst>
                <a:ext uri="{FF2B5EF4-FFF2-40B4-BE49-F238E27FC236}">
                  <a16:creationId xmlns:a16="http://schemas.microsoft.com/office/drawing/2014/main" id="{7C41F510-25FB-CDDB-E80A-516A2EFB4187}"/>
                </a:ext>
              </a:extLst>
            </p:cNvPr>
            <p:cNvSpPr/>
            <p:nvPr/>
          </p:nvSpPr>
          <p:spPr>
            <a:xfrm>
              <a:off x="1659085" y="702488"/>
              <a:ext cx="168803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</p:grpSp>
      <p:sp>
        <p:nvSpPr>
          <p:cNvPr id="6" name="Rectángulo 5">
            <a:extLst>
              <a:ext uri="{FF2B5EF4-FFF2-40B4-BE49-F238E27FC236}">
                <a16:creationId xmlns:a16="http://schemas.microsoft.com/office/drawing/2014/main" id="{F3998B02-96AC-B9BC-9277-B05798850D81}"/>
              </a:ext>
            </a:extLst>
          </p:cNvPr>
          <p:cNvSpPr/>
          <p:nvPr/>
        </p:nvSpPr>
        <p:spPr>
          <a:xfrm>
            <a:off x="1371125" y="3663850"/>
            <a:ext cx="1868700" cy="37192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chemeClr val="bg1"/>
                </a:solidFill>
                <a:latin typeface="+mj-lt"/>
              </a:rPr>
              <a:t>INCORRECTO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D8B97298-48E9-6B96-6107-551989676883}"/>
              </a:ext>
            </a:extLst>
          </p:cNvPr>
          <p:cNvSpPr txBox="1"/>
          <p:nvPr/>
        </p:nvSpPr>
        <p:spPr>
          <a:xfrm>
            <a:off x="9035758" y="1636640"/>
            <a:ext cx="31722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400" b="1" dirty="0">
                <a:solidFill>
                  <a:srgbClr val="002060"/>
                </a:solidFill>
                <a:latin typeface="+mj-lt"/>
              </a:rPr>
              <a:t>*Valor 1 </a:t>
            </a:r>
            <a:r>
              <a:rPr lang="es-MX" sz="1400" b="1" dirty="0" err="1">
                <a:solidFill>
                  <a:srgbClr val="002060"/>
                </a:solidFill>
                <a:latin typeface="+mj-lt"/>
              </a:rPr>
              <a:t>pto</a:t>
            </a:r>
            <a:r>
              <a:rPr lang="es-MX" sz="1400" b="1" dirty="0">
                <a:solidFill>
                  <a:srgbClr val="002060"/>
                </a:solidFill>
                <a:latin typeface="+mj-lt"/>
              </a:rPr>
              <a:t>. por cada respuesta correcta</a:t>
            </a:r>
            <a:endParaRPr lang="es-MX" sz="1400" b="1" dirty="0">
              <a:solidFill>
                <a:srgbClr val="002060"/>
              </a:solidFill>
            </a:endParaRP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A3C7985A-4D44-E826-E259-CC8ABB1645A1}"/>
              </a:ext>
            </a:extLst>
          </p:cNvPr>
          <p:cNvSpPr/>
          <p:nvPr/>
        </p:nvSpPr>
        <p:spPr>
          <a:xfrm>
            <a:off x="3413044" y="3658825"/>
            <a:ext cx="1868701" cy="36951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b="1" dirty="0">
                <a:latin typeface="+mj-lt"/>
              </a:rPr>
              <a:t>CORRECTO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300A7913-C4F3-80A4-8FB2-0984A94885EF}"/>
              </a:ext>
            </a:extLst>
          </p:cNvPr>
          <p:cNvSpPr/>
          <p:nvPr/>
        </p:nvSpPr>
        <p:spPr>
          <a:xfrm>
            <a:off x="1371125" y="3658825"/>
            <a:ext cx="1975994" cy="406789"/>
          </a:xfrm>
          <a:prstGeom prst="rect">
            <a:avLst/>
          </a:prstGeom>
          <a:solidFill>
            <a:srgbClr val="FFFF99"/>
          </a:solidFill>
          <a:ln>
            <a:solidFill>
              <a:srgbClr val="FF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 b="1" dirty="0">
              <a:solidFill>
                <a:srgbClr val="000066"/>
              </a:solidFill>
              <a:latin typeface="+mj-lt"/>
            </a:endParaRPr>
          </a:p>
          <a:p>
            <a:pPr algn="ctr"/>
            <a:r>
              <a:rPr lang="es-MX" sz="1400" b="1" dirty="0">
                <a:solidFill>
                  <a:srgbClr val="000066"/>
                </a:solidFill>
                <a:latin typeface="+mj-lt"/>
              </a:rPr>
              <a:t>Destilación fraccionada</a:t>
            </a:r>
          </a:p>
          <a:p>
            <a:pPr algn="ctr"/>
            <a:endParaRPr lang="es-MX" sz="1400" dirty="0">
              <a:solidFill>
                <a:srgbClr val="000066"/>
              </a:solidFill>
              <a:latin typeface="+mj-lt"/>
            </a:endParaRP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4560C82C-5793-9B9F-5501-E52CAEB07FD4}"/>
              </a:ext>
            </a:extLst>
          </p:cNvPr>
          <p:cNvSpPr/>
          <p:nvPr/>
        </p:nvSpPr>
        <p:spPr>
          <a:xfrm>
            <a:off x="3414700" y="3651738"/>
            <a:ext cx="1935366" cy="413876"/>
          </a:xfrm>
          <a:prstGeom prst="rect">
            <a:avLst/>
          </a:prstGeom>
          <a:solidFill>
            <a:srgbClr val="FFFF99"/>
          </a:solidFill>
          <a:ln>
            <a:solidFill>
              <a:srgbClr val="FF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rgbClr val="000066"/>
                </a:solidFill>
                <a:latin typeface="+mj-lt"/>
              </a:rPr>
              <a:t>Destilación simple</a:t>
            </a:r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6C88D574-F732-0DCD-0259-3E670733DE51}"/>
              </a:ext>
            </a:extLst>
          </p:cNvPr>
          <p:cNvSpPr/>
          <p:nvPr/>
        </p:nvSpPr>
        <p:spPr>
          <a:xfrm>
            <a:off x="162232" y="4355780"/>
            <a:ext cx="1685926" cy="37192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>
                <a:solidFill>
                  <a:schemeClr val="bg1"/>
                </a:solidFill>
              </a:rPr>
              <a:t>INCORRECTO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F54B7EED-9DA4-632B-4EB6-730BA6501BD3}"/>
              </a:ext>
            </a:extLst>
          </p:cNvPr>
          <p:cNvSpPr/>
          <p:nvPr/>
        </p:nvSpPr>
        <p:spPr>
          <a:xfrm>
            <a:off x="162232" y="4339415"/>
            <a:ext cx="1685926" cy="413876"/>
          </a:xfrm>
          <a:prstGeom prst="rect">
            <a:avLst/>
          </a:prstGeom>
          <a:solidFill>
            <a:srgbClr val="FFFF99"/>
          </a:solidFill>
          <a:ln>
            <a:solidFill>
              <a:srgbClr val="FF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 b="1" dirty="0">
              <a:solidFill>
                <a:srgbClr val="000066"/>
              </a:solidFill>
              <a:latin typeface="+mj-lt"/>
            </a:endParaRPr>
          </a:p>
          <a:p>
            <a:pPr algn="ctr"/>
            <a:r>
              <a:rPr lang="es-MX" sz="1400" b="1" dirty="0">
                <a:solidFill>
                  <a:srgbClr val="000066"/>
                </a:solidFill>
                <a:latin typeface="+mj-lt"/>
              </a:rPr>
              <a:t>Metanol y agua</a:t>
            </a:r>
          </a:p>
          <a:p>
            <a:pPr algn="ctr"/>
            <a:endParaRPr lang="es-MX" sz="1400" dirty="0">
              <a:solidFill>
                <a:srgbClr val="000066"/>
              </a:solidFill>
              <a:latin typeface="+mj-lt"/>
            </a:endParaRP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BEE7E12B-0814-CC9D-7BC2-67AC626577BB}"/>
              </a:ext>
            </a:extLst>
          </p:cNvPr>
          <p:cNvSpPr/>
          <p:nvPr/>
        </p:nvSpPr>
        <p:spPr>
          <a:xfrm>
            <a:off x="1940483" y="4383779"/>
            <a:ext cx="1658627" cy="36951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dirty="0"/>
              <a:t>CORRECTO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BB8C1158-6D3C-58BF-365E-216C63D57576}"/>
              </a:ext>
            </a:extLst>
          </p:cNvPr>
          <p:cNvSpPr/>
          <p:nvPr/>
        </p:nvSpPr>
        <p:spPr>
          <a:xfrm>
            <a:off x="1945317" y="4350063"/>
            <a:ext cx="1685926" cy="413876"/>
          </a:xfrm>
          <a:prstGeom prst="rect">
            <a:avLst/>
          </a:prstGeom>
          <a:solidFill>
            <a:srgbClr val="FFFF99"/>
          </a:solidFill>
          <a:ln>
            <a:solidFill>
              <a:srgbClr val="FF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rgbClr val="000066"/>
                </a:solidFill>
                <a:latin typeface="+mj-lt"/>
              </a:rPr>
              <a:t>Etanol y agua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484953D3-E235-F022-7EFF-4B9A90DFA5E8}"/>
              </a:ext>
            </a:extLst>
          </p:cNvPr>
          <p:cNvSpPr/>
          <p:nvPr/>
        </p:nvSpPr>
        <p:spPr>
          <a:xfrm>
            <a:off x="3776934" y="4382574"/>
            <a:ext cx="1685926" cy="37192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>
                <a:solidFill>
                  <a:schemeClr val="bg1"/>
                </a:solidFill>
              </a:rPr>
              <a:t>INCORRECTO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7BFC44E3-E47B-66A1-710C-490868409CA7}"/>
              </a:ext>
            </a:extLst>
          </p:cNvPr>
          <p:cNvSpPr/>
          <p:nvPr/>
        </p:nvSpPr>
        <p:spPr>
          <a:xfrm>
            <a:off x="3790582" y="4359843"/>
            <a:ext cx="1685926" cy="413876"/>
          </a:xfrm>
          <a:prstGeom prst="rect">
            <a:avLst/>
          </a:prstGeom>
          <a:solidFill>
            <a:srgbClr val="FFFF99"/>
          </a:solidFill>
          <a:ln>
            <a:solidFill>
              <a:srgbClr val="FF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 b="1" dirty="0">
              <a:solidFill>
                <a:srgbClr val="000066"/>
              </a:solidFill>
              <a:latin typeface="+mj-lt"/>
            </a:endParaRPr>
          </a:p>
          <a:p>
            <a:pPr algn="ctr"/>
            <a:r>
              <a:rPr lang="es-MX" sz="1400" b="1" dirty="0">
                <a:solidFill>
                  <a:srgbClr val="000066"/>
                </a:solidFill>
                <a:latin typeface="+mj-lt"/>
              </a:rPr>
              <a:t>Hexano y agua</a:t>
            </a:r>
          </a:p>
          <a:p>
            <a:pPr algn="ctr"/>
            <a:endParaRPr lang="es-MX" sz="1400" dirty="0">
              <a:solidFill>
                <a:srgbClr val="000066"/>
              </a:solidFill>
              <a:latin typeface="+mj-lt"/>
            </a:endParaRP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4D6137C4-6C8B-8335-10EE-323DE9CD6D55}"/>
              </a:ext>
            </a:extLst>
          </p:cNvPr>
          <p:cNvSpPr/>
          <p:nvPr/>
        </p:nvSpPr>
        <p:spPr>
          <a:xfrm>
            <a:off x="656916" y="5545759"/>
            <a:ext cx="1309430" cy="37192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>
                <a:solidFill>
                  <a:schemeClr val="bg1"/>
                </a:solidFill>
              </a:rPr>
              <a:t>INCORRECTO</a:t>
            </a: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0B4943AF-7F50-AA5E-C1C7-DE81BA84DEAB}"/>
              </a:ext>
            </a:extLst>
          </p:cNvPr>
          <p:cNvSpPr/>
          <p:nvPr/>
        </p:nvSpPr>
        <p:spPr>
          <a:xfrm>
            <a:off x="661845" y="5547221"/>
            <a:ext cx="1309430" cy="413876"/>
          </a:xfrm>
          <a:prstGeom prst="rect">
            <a:avLst/>
          </a:prstGeom>
          <a:solidFill>
            <a:srgbClr val="FFFF99"/>
          </a:solidFill>
          <a:ln>
            <a:solidFill>
              <a:srgbClr val="FF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 b="1" dirty="0">
              <a:solidFill>
                <a:srgbClr val="000066"/>
              </a:solidFill>
              <a:latin typeface="+mj-lt"/>
            </a:endParaRPr>
          </a:p>
          <a:p>
            <a:pPr algn="ctr"/>
            <a:r>
              <a:rPr lang="es-MX" sz="1400" b="1" dirty="0">
                <a:solidFill>
                  <a:srgbClr val="000066"/>
                </a:solidFill>
                <a:latin typeface="+mj-lt"/>
              </a:rPr>
              <a:t>14.3% v/v</a:t>
            </a:r>
          </a:p>
          <a:p>
            <a:pPr algn="ctr"/>
            <a:endParaRPr lang="es-MX" sz="1400" dirty="0">
              <a:solidFill>
                <a:srgbClr val="000066"/>
              </a:solidFill>
              <a:latin typeface="+mj-lt"/>
            </a:endParaRPr>
          </a:p>
        </p:txBody>
      </p:sp>
      <p:sp>
        <p:nvSpPr>
          <p:cNvPr id="43" name="Rectángulo 42">
            <a:extLst>
              <a:ext uri="{FF2B5EF4-FFF2-40B4-BE49-F238E27FC236}">
                <a16:creationId xmlns:a16="http://schemas.microsoft.com/office/drawing/2014/main" id="{166A3429-2187-106E-7C02-D3D1A6CFC161}"/>
              </a:ext>
            </a:extLst>
          </p:cNvPr>
          <p:cNvSpPr/>
          <p:nvPr/>
        </p:nvSpPr>
        <p:spPr>
          <a:xfrm>
            <a:off x="2107536" y="5555105"/>
            <a:ext cx="1309430" cy="37192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>
                <a:solidFill>
                  <a:schemeClr val="bg1"/>
                </a:solidFill>
              </a:rPr>
              <a:t>INCORRECTO</a:t>
            </a:r>
          </a:p>
        </p:txBody>
      </p:sp>
      <p:sp>
        <p:nvSpPr>
          <p:cNvPr id="44" name="Rectángulo 43">
            <a:extLst>
              <a:ext uri="{FF2B5EF4-FFF2-40B4-BE49-F238E27FC236}">
                <a16:creationId xmlns:a16="http://schemas.microsoft.com/office/drawing/2014/main" id="{E25318C8-1353-584E-AC67-C398A882E19C}"/>
              </a:ext>
            </a:extLst>
          </p:cNvPr>
          <p:cNvSpPr/>
          <p:nvPr/>
        </p:nvSpPr>
        <p:spPr>
          <a:xfrm>
            <a:off x="2108672" y="5549615"/>
            <a:ext cx="1309430" cy="413876"/>
          </a:xfrm>
          <a:prstGeom prst="rect">
            <a:avLst/>
          </a:prstGeom>
          <a:solidFill>
            <a:srgbClr val="FFFF99"/>
          </a:solidFill>
          <a:ln>
            <a:solidFill>
              <a:srgbClr val="FF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 b="1" dirty="0">
              <a:solidFill>
                <a:srgbClr val="000066"/>
              </a:solidFill>
              <a:latin typeface="+mj-lt"/>
            </a:endParaRPr>
          </a:p>
          <a:p>
            <a:pPr algn="ctr"/>
            <a:r>
              <a:rPr lang="es-MX" sz="1400" b="1" dirty="0">
                <a:solidFill>
                  <a:srgbClr val="000066"/>
                </a:solidFill>
                <a:latin typeface="+mj-lt"/>
              </a:rPr>
              <a:t>31.4% v/v</a:t>
            </a:r>
          </a:p>
          <a:p>
            <a:pPr algn="ctr"/>
            <a:endParaRPr lang="es-MX" sz="1400" dirty="0">
              <a:solidFill>
                <a:srgbClr val="000066"/>
              </a:solidFill>
              <a:latin typeface="+mj-lt"/>
            </a:endParaRPr>
          </a:p>
        </p:txBody>
      </p:sp>
      <p:sp>
        <p:nvSpPr>
          <p:cNvPr id="46" name="Rectángulo 45">
            <a:extLst>
              <a:ext uri="{FF2B5EF4-FFF2-40B4-BE49-F238E27FC236}">
                <a16:creationId xmlns:a16="http://schemas.microsoft.com/office/drawing/2014/main" id="{4EBCF646-174F-6A81-5BA6-052D555D7894}"/>
              </a:ext>
            </a:extLst>
          </p:cNvPr>
          <p:cNvSpPr/>
          <p:nvPr/>
        </p:nvSpPr>
        <p:spPr>
          <a:xfrm>
            <a:off x="5154785" y="5577601"/>
            <a:ext cx="1309430" cy="37192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dirty="0">
                <a:solidFill>
                  <a:schemeClr val="bg1"/>
                </a:solidFill>
              </a:rPr>
              <a:t>INCORRECTO</a:t>
            </a:r>
          </a:p>
        </p:txBody>
      </p:sp>
      <p:sp>
        <p:nvSpPr>
          <p:cNvPr id="48" name="Rectángulo 47">
            <a:extLst>
              <a:ext uri="{FF2B5EF4-FFF2-40B4-BE49-F238E27FC236}">
                <a16:creationId xmlns:a16="http://schemas.microsoft.com/office/drawing/2014/main" id="{A370CAA3-8627-5D07-C951-BC5675176434}"/>
              </a:ext>
            </a:extLst>
          </p:cNvPr>
          <p:cNvSpPr/>
          <p:nvPr/>
        </p:nvSpPr>
        <p:spPr>
          <a:xfrm>
            <a:off x="5155477" y="5554814"/>
            <a:ext cx="1309430" cy="413876"/>
          </a:xfrm>
          <a:prstGeom prst="rect">
            <a:avLst/>
          </a:prstGeom>
          <a:solidFill>
            <a:srgbClr val="FFFF99"/>
          </a:solidFill>
          <a:ln>
            <a:solidFill>
              <a:srgbClr val="FF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400" b="1" dirty="0">
              <a:solidFill>
                <a:srgbClr val="000066"/>
              </a:solidFill>
              <a:latin typeface="+mj-lt"/>
            </a:endParaRPr>
          </a:p>
          <a:p>
            <a:pPr algn="ctr"/>
            <a:r>
              <a:rPr lang="es-MX" sz="1400" b="1" dirty="0">
                <a:solidFill>
                  <a:srgbClr val="000066"/>
                </a:solidFill>
                <a:latin typeface="+mj-lt"/>
              </a:rPr>
              <a:t>21.1% v/v</a:t>
            </a:r>
          </a:p>
          <a:p>
            <a:pPr algn="ctr"/>
            <a:endParaRPr lang="es-MX" sz="1400" dirty="0">
              <a:solidFill>
                <a:srgbClr val="000066"/>
              </a:solidFill>
              <a:latin typeface="+mj-lt"/>
            </a:endParaRPr>
          </a:p>
        </p:txBody>
      </p:sp>
      <p:sp>
        <p:nvSpPr>
          <p:cNvPr id="58" name="Rectángulo 57">
            <a:extLst>
              <a:ext uri="{FF2B5EF4-FFF2-40B4-BE49-F238E27FC236}">
                <a16:creationId xmlns:a16="http://schemas.microsoft.com/office/drawing/2014/main" id="{FD8F08F0-D125-42C8-CD64-6A73338053A7}"/>
              </a:ext>
            </a:extLst>
          </p:cNvPr>
          <p:cNvSpPr/>
          <p:nvPr/>
        </p:nvSpPr>
        <p:spPr>
          <a:xfrm>
            <a:off x="3567389" y="5554814"/>
            <a:ext cx="1414580" cy="36951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600" dirty="0"/>
              <a:t>CORRECTO</a:t>
            </a:r>
          </a:p>
        </p:txBody>
      </p:sp>
      <p:sp>
        <p:nvSpPr>
          <p:cNvPr id="59" name="Rectángulo 58">
            <a:extLst>
              <a:ext uri="{FF2B5EF4-FFF2-40B4-BE49-F238E27FC236}">
                <a16:creationId xmlns:a16="http://schemas.microsoft.com/office/drawing/2014/main" id="{1813AE33-E971-90D1-FF07-659DDF384A51}"/>
              </a:ext>
            </a:extLst>
          </p:cNvPr>
          <p:cNvSpPr/>
          <p:nvPr/>
        </p:nvSpPr>
        <p:spPr>
          <a:xfrm>
            <a:off x="3566981" y="5563263"/>
            <a:ext cx="1453265" cy="413876"/>
          </a:xfrm>
          <a:prstGeom prst="rect">
            <a:avLst/>
          </a:prstGeom>
          <a:solidFill>
            <a:srgbClr val="FFFF99"/>
          </a:solidFill>
          <a:ln>
            <a:solidFill>
              <a:srgbClr val="FFFF99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400" b="1" dirty="0">
                <a:solidFill>
                  <a:srgbClr val="000066"/>
                </a:solidFill>
                <a:latin typeface="+mj-lt"/>
              </a:rPr>
              <a:t>22.9% v/v</a:t>
            </a:r>
          </a:p>
        </p:txBody>
      </p:sp>
      <p:sp>
        <p:nvSpPr>
          <p:cNvPr id="7" name="Flecha: a la derecha 6">
            <a:hlinkClick r:id="rId7" action="ppaction://hlinksldjump">
              <a:snd r:embed="rId3" name="click.wav"/>
            </a:hlinkClick>
            <a:extLst>
              <a:ext uri="{FF2B5EF4-FFF2-40B4-BE49-F238E27FC236}">
                <a16:creationId xmlns:a16="http://schemas.microsoft.com/office/drawing/2014/main" id="{640C9E84-D48D-957E-13A0-A8BB778D8B11}"/>
              </a:ext>
            </a:extLst>
          </p:cNvPr>
          <p:cNvSpPr/>
          <p:nvPr/>
        </p:nvSpPr>
        <p:spPr>
          <a:xfrm>
            <a:off x="2660724" y="6171819"/>
            <a:ext cx="906665" cy="637269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8" name="Flecha: hacia la izquierda 7">
            <a:hlinkClick r:id="rId12" action="ppaction://hlinksldjump">
              <a:snd r:embed="rId3" name="click.wav"/>
            </a:hlinkClick>
            <a:extLst>
              <a:ext uri="{FF2B5EF4-FFF2-40B4-BE49-F238E27FC236}">
                <a16:creationId xmlns:a16="http://schemas.microsoft.com/office/drawing/2014/main" id="{151E7910-7726-9A96-0AE3-AEFDC72ACF4C}"/>
              </a:ext>
            </a:extLst>
          </p:cNvPr>
          <p:cNvSpPr/>
          <p:nvPr/>
        </p:nvSpPr>
        <p:spPr>
          <a:xfrm>
            <a:off x="1576087" y="6176747"/>
            <a:ext cx="906665" cy="637269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0137253C-4ACE-4FD1-4521-30D2E7F761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-100846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6863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7" grpId="0" animBg="1"/>
      <p:bldP spid="27" grpId="2" animBg="1"/>
      <p:bldP spid="32" grpId="0" animBg="1"/>
      <p:bldP spid="32" grpId="1" animBg="1"/>
      <p:bldP spid="34" grpId="0" animBg="1"/>
      <p:bldP spid="34" grpId="1" animBg="1"/>
      <p:bldP spid="36" grpId="0" animBg="1"/>
      <p:bldP spid="36" grpId="1" animBg="1"/>
      <p:bldP spid="38" grpId="0" animBg="1"/>
      <p:bldP spid="38" grpId="1" animBg="1"/>
      <p:bldP spid="44" grpId="0" animBg="1"/>
      <p:bldP spid="44" grpId="1" animBg="1"/>
      <p:bldP spid="48" grpId="0" animBg="1"/>
      <p:bldP spid="48" grpId="1" animBg="1"/>
      <p:bldP spid="59" grpId="0" animBg="1"/>
      <p:bldP spid="59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8A19B97A-AE3B-1E22-3473-5FF836609D16}"/>
              </a:ext>
            </a:extLst>
          </p:cNvPr>
          <p:cNvGrpSpPr/>
          <p:nvPr/>
        </p:nvGrpSpPr>
        <p:grpSpPr>
          <a:xfrm>
            <a:off x="-9069" y="0"/>
            <a:ext cx="12204000" cy="1643762"/>
            <a:chOff x="-51417" y="-34272"/>
            <a:chExt cx="12204000" cy="1643762"/>
          </a:xfrm>
        </p:grpSpPr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1D0F82D7-5B8B-1ADE-4278-D5613FEE3565}"/>
                </a:ext>
              </a:extLst>
            </p:cNvPr>
            <p:cNvSpPr/>
            <p:nvPr/>
          </p:nvSpPr>
          <p:spPr>
            <a:xfrm>
              <a:off x="-42348" y="-34272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8" name="Botón de acción: ir a inicio 27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0BFF4D6B-92B6-A89B-E6BF-CF97D06BF63D}"/>
                </a:ext>
              </a:extLst>
            </p:cNvPr>
            <p:cNvSpPr/>
            <p:nvPr/>
          </p:nvSpPr>
          <p:spPr>
            <a:xfrm>
              <a:off x="10794164" y="91757"/>
              <a:ext cx="553329" cy="465569"/>
            </a:xfrm>
            <a:prstGeom prst="actionButtonHome">
              <a:avLst/>
            </a:prstGeom>
            <a:solidFill>
              <a:schemeClr val="tx2">
                <a:lumMod val="20000"/>
                <a:lumOff val="80000"/>
              </a:schemeClr>
            </a:solidFill>
            <a:ln w="3175" cap="flat" cmpd="sng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tl" rotWithShape="0">
                <a:prstClr val="black"/>
              </a:outerShdw>
              <a:softEdge rad="12700"/>
            </a:effectLst>
            <a:scene3d>
              <a:camera prst="orthographicFront">
                <a:rot lat="0" lon="0" rev="0"/>
              </a:camera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29" name="Botón de acción: obtener información 28">
              <a:hlinkClick r:id="" action="ppaction://noaction" highlightClick="1"/>
              <a:extLst>
                <a:ext uri="{FF2B5EF4-FFF2-40B4-BE49-F238E27FC236}">
                  <a16:creationId xmlns:a16="http://schemas.microsoft.com/office/drawing/2014/main" id="{193FCB6B-7ED5-4F76-7DB7-38875E7CCB3C}"/>
                </a:ext>
              </a:extLst>
            </p:cNvPr>
            <p:cNvSpPr/>
            <p:nvPr/>
          </p:nvSpPr>
          <p:spPr>
            <a:xfrm>
              <a:off x="11471908" y="83180"/>
              <a:ext cx="553329" cy="473788"/>
            </a:xfrm>
            <a:prstGeom prst="actionButtonInformation">
              <a:avLst/>
            </a:prstGeom>
            <a:solidFill>
              <a:schemeClr val="tx2">
                <a:lumMod val="20000"/>
                <a:lumOff val="80000"/>
              </a:schemeClr>
            </a:solidFill>
            <a:ln w="0" cap="flat">
              <a:solidFill>
                <a:schemeClr val="tx2">
                  <a:lumMod val="75000"/>
                </a:schemeClr>
              </a:solidFill>
              <a:round/>
            </a:ln>
            <a:effectLst>
              <a:outerShdw blurRad="228600" dist="76200" dir="3960000" algn="ctr" rotWithShape="0">
                <a:srgbClr val="000000"/>
              </a:outerShdw>
              <a:softEdge rad="12700"/>
            </a:effectLst>
            <a:scene3d>
              <a:camera prst="orthographicFront"/>
              <a:lightRig rig="threePt" dir="t"/>
            </a:scene3d>
            <a:sp3d>
              <a:bevelT/>
              <a:bevelB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47" name="Rectángulo 46">
              <a:extLst>
                <a:ext uri="{FF2B5EF4-FFF2-40B4-BE49-F238E27FC236}">
                  <a16:creationId xmlns:a16="http://schemas.microsoft.com/office/drawing/2014/main" id="{9908EC6A-B007-87C3-D217-C3AA257532DE}"/>
                </a:ext>
              </a:extLst>
            </p:cNvPr>
            <p:cNvSpPr/>
            <p:nvPr/>
          </p:nvSpPr>
          <p:spPr>
            <a:xfrm>
              <a:off x="-51417" y="1447940"/>
              <a:ext cx="12204000" cy="161550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4" name="Rectángulo: esquinas superiores cortadas 3">
              <a:hlinkClick r:id="rId2" action="ppaction://hlinksldjump"/>
              <a:extLst>
                <a:ext uri="{FF2B5EF4-FFF2-40B4-BE49-F238E27FC236}">
                  <a16:creationId xmlns:a16="http://schemas.microsoft.com/office/drawing/2014/main" id="{90E3B455-0DA7-B270-605E-04101AFA7334}"/>
                </a:ext>
              </a:extLst>
            </p:cNvPr>
            <p:cNvSpPr/>
            <p:nvPr/>
          </p:nvSpPr>
          <p:spPr>
            <a:xfrm>
              <a:off x="-42348" y="653809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49" name="Rectángulo: esquinas superiores cortadas 48">
              <a:hlinkClick r:id="rId3" action="ppaction://hlinksldjump"/>
              <a:extLst>
                <a:ext uri="{FF2B5EF4-FFF2-40B4-BE49-F238E27FC236}">
                  <a16:creationId xmlns:a16="http://schemas.microsoft.com/office/drawing/2014/main" id="{50C40ABA-CD60-A330-6311-87D3DB1FF7CD}"/>
                </a:ext>
              </a:extLst>
            </p:cNvPr>
            <p:cNvSpPr/>
            <p:nvPr/>
          </p:nvSpPr>
          <p:spPr>
            <a:xfrm>
              <a:off x="3304772" y="643963"/>
              <a:ext cx="1836496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50" name="Rectángulo: esquinas superiores cortadas 49">
              <a:hlinkClick r:id="rId4" action="ppaction://hlinksldjump"/>
              <a:extLst>
                <a:ext uri="{FF2B5EF4-FFF2-40B4-BE49-F238E27FC236}">
                  <a16:creationId xmlns:a16="http://schemas.microsoft.com/office/drawing/2014/main" id="{498B6813-378C-63A3-2A61-4EEB758833D5}"/>
                </a:ext>
              </a:extLst>
            </p:cNvPr>
            <p:cNvSpPr/>
            <p:nvPr/>
          </p:nvSpPr>
          <p:spPr>
            <a:xfrm>
              <a:off x="5154916" y="463439"/>
              <a:ext cx="1918051" cy="968400"/>
            </a:xfrm>
            <a:prstGeom prst="snip2SameRect">
              <a:avLst/>
            </a:prstGeom>
            <a:solidFill>
              <a:srgbClr val="009999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51" name="Rectángulo: esquinas superiores cortadas 50">
              <a:hlinkClick r:id="rId5" action="ppaction://hlinksldjump"/>
              <a:extLst>
                <a:ext uri="{FF2B5EF4-FFF2-40B4-BE49-F238E27FC236}">
                  <a16:creationId xmlns:a16="http://schemas.microsoft.com/office/drawing/2014/main" id="{79629C62-58E8-834B-76A0-C12B7A6BE087}"/>
                </a:ext>
              </a:extLst>
            </p:cNvPr>
            <p:cNvSpPr/>
            <p:nvPr/>
          </p:nvSpPr>
          <p:spPr>
            <a:xfrm>
              <a:off x="7073354" y="653809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52" name="Rectángulo: esquinas superiores cortadas 51">
              <a:hlinkClick r:id="rId6" action="ppaction://hlinksldjump"/>
              <a:extLst>
                <a:ext uri="{FF2B5EF4-FFF2-40B4-BE49-F238E27FC236}">
                  <a16:creationId xmlns:a16="http://schemas.microsoft.com/office/drawing/2014/main" id="{B1160B75-34F9-3963-DE7E-1F7F0FC9F5F7}"/>
                </a:ext>
              </a:extLst>
            </p:cNvPr>
            <p:cNvSpPr/>
            <p:nvPr/>
          </p:nvSpPr>
          <p:spPr>
            <a:xfrm>
              <a:off x="10618391" y="648337"/>
              <a:ext cx="1531261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de privacidad</a:t>
              </a:r>
            </a:p>
          </p:txBody>
        </p:sp>
        <p:sp>
          <p:nvSpPr>
            <p:cNvPr id="31" name="Rectángulo: esquinas superiores cortadas 30">
              <a:hlinkClick r:id="rId7" action="ppaction://hlinksldjump"/>
              <a:extLst>
                <a:ext uri="{FF2B5EF4-FFF2-40B4-BE49-F238E27FC236}">
                  <a16:creationId xmlns:a16="http://schemas.microsoft.com/office/drawing/2014/main" id="{1217D193-F591-72F2-6F29-B729176CA96F}"/>
                </a:ext>
              </a:extLst>
            </p:cNvPr>
            <p:cNvSpPr/>
            <p:nvPr/>
          </p:nvSpPr>
          <p:spPr>
            <a:xfrm>
              <a:off x="8963720" y="653809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57" name="Rectángulo: esquinas superiores cortadas 56">
            <a:hlinkClick r:id="rId8" action="ppaction://hlinksldjump"/>
            <a:extLst>
              <a:ext uri="{FF2B5EF4-FFF2-40B4-BE49-F238E27FC236}">
                <a16:creationId xmlns:a16="http://schemas.microsoft.com/office/drawing/2014/main" id="{7C41F510-25FB-CDDB-E80A-516A2EFB4187}"/>
              </a:ext>
            </a:extLst>
          </p:cNvPr>
          <p:cNvSpPr/>
          <p:nvPr/>
        </p:nvSpPr>
        <p:spPr>
          <a:xfrm>
            <a:off x="1659084" y="685907"/>
            <a:ext cx="1688035" cy="788630"/>
          </a:xfrm>
          <a:prstGeom prst="snip2SameRect">
            <a:avLst/>
          </a:prstGeom>
          <a:solidFill>
            <a:srgbClr val="8886B0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  <a:softEdge rad="12700"/>
          </a:effectLst>
          <a:scene3d>
            <a:camera prst="orthographicFront"/>
            <a:lightRig rig="threePt" dir="t"/>
          </a:scene3d>
          <a:sp3d>
            <a:bevelT w="152400" h="50800" prst="softRound"/>
            <a:bevelB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Introducción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CF469149-93C6-4B8F-8648-3A3A5D73FB30}"/>
              </a:ext>
            </a:extLst>
          </p:cNvPr>
          <p:cNvSpPr/>
          <p:nvPr/>
        </p:nvSpPr>
        <p:spPr>
          <a:xfrm>
            <a:off x="1898271" y="2770526"/>
            <a:ext cx="2095928" cy="904970"/>
          </a:xfrm>
          <a:prstGeom prst="rect">
            <a:avLst/>
          </a:prstGeom>
          <a:solidFill>
            <a:srgbClr val="CCFFCC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Presión atmosférica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D6FF4F45-B425-DB0C-7E30-811C0E373331}"/>
              </a:ext>
            </a:extLst>
          </p:cNvPr>
          <p:cNvSpPr/>
          <p:nvPr/>
        </p:nvSpPr>
        <p:spPr>
          <a:xfrm>
            <a:off x="9362710" y="1834568"/>
            <a:ext cx="2095928" cy="90497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100" dirty="0">
              <a:solidFill>
                <a:schemeClr val="bg2">
                  <a:lumMod val="25000"/>
                </a:schemeClr>
              </a:solidFill>
              <a:latin typeface="+mj-lt"/>
            </a:endParaRPr>
          </a:p>
          <a:p>
            <a:pPr algn="ctr"/>
            <a:r>
              <a:rPr lang="es-MX" sz="11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Proceso de separación de mezclas de</a:t>
            </a:r>
            <a:r>
              <a:rPr lang="es-MX" sz="12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 </a:t>
            </a:r>
            <a:r>
              <a:rPr lang="es-MX" sz="11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líquidos miscibles volátiles.</a:t>
            </a:r>
          </a:p>
          <a:p>
            <a:pPr algn="ctr"/>
            <a:endParaRPr lang="es-MX" dirty="0">
              <a:solidFill>
                <a:schemeClr val="bg2">
                  <a:lumMod val="25000"/>
                </a:schemeClr>
              </a:solidFill>
              <a:latin typeface="+mj-lt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B16D0211-937C-F986-F4A4-2A5E1EFA31E0}"/>
              </a:ext>
            </a:extLst>
          </p:cNvPr>
          <p:cNvSpPr/>
          <p:nvPr/>
        </p:nvSpPr>
        <p:spPr>
          <a:xfrm>
            <a:off x="6465637" y="1806145"/>
            <a:ext cx="2095928" cy="904970"/>
          </a:xfrm>
          <a:prstGeom prst="rect">
            <a:avLst/>
          </a:prstGeom>
          <a:solidFill>
            <a:srgbClr val="66FFCC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Parrilla de calentamiento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B060697C-171D-E724-EC90-5AA0BE7DB4DA}"/>
              </a:ext>
            </a:extLst>
          </p:cNvPr>
          <p:cNvSpPr/>
          <p:nvPr/>
        </p:nvSpPr>
        <p:spPr>
          <a:xfrm>
            <a:off x="337260" y="3786240"/>
            <a:ext cx="2095928" cy="904970"/>
          </a:xfrm>
          <a:prstGeom prst="rect">
            <a:avLst/>
          </a:prstGeom>
          <a:solidFill>
            <a:srgbClr val="FFFF66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Presión de vapor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6B3F0EA0-49EA-5E2A-1887-D388C76052F3}"/>
              </a:ext>
            </a:extLst>
          </p:cNvPr>
          <p:cNvSpPr/>
          <p:nvPr/>
        </p:nvSpPr>
        <p:spPr>
          <a:xfrm>
            <a:off x="5011158" y="4839850"/>
            <a:ext cx="2095928" cy="904970"/>
          </a:xfrm>
          <a:prstGeom prst="rect">
            <a:avLst/>
          </a:prstGeom>
          <a:solidFill>
            <a:srgbClr val="66FF99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Perlas de ebullición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B2356660-CB96-EBD6-85EB-138EACF8CF64}"/>
              </a:ext>
            </a:extLst>
          </p:cNvPr>
          <p:cNvSpPr/>
          <p:nvPr/>
        </p:nvSpPr>
        <p:spPr>
          <a:xfrm>
            <a:off x="331126" y="5849199"/>
            <a:ext cx="2095928" cy="906553"/>
          </a:xfrm>
          <a:prstGeom prst="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Condensador de Liebig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70F4C54B-7197-8A5E-CCE0-7A8D71A3CF89}"/>
              </a:ext>
            </a:extLst>
          </p:cNvPr>
          <p:cNvSpPr/>
          <p:nvPr/>
        </p:nvSpPr>
        <p:spPr>
          <a:xfrm>
            <a:off x="3492454" y="3830265"/>
            <a:ext cx="2095928" cy="904970"/>
          </a:xfrm>
          <a:prstGeom prst="rect">
            <a:avLst/>
          </a:prstGeom>
          <a:solidFill>
            <a:srgbClr val="FFCC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Cabeza, cuerpo y cola</a:t>
            </a:r>
          </a:p>
        </p:txBody>
      </p:sp>
      <p:sp>
        <p:nvSpPr>
          <p:cNvPr id="22" name="Rectángulo 21">
            <a:extLst>
              <a:ext uri="{FF2B5EF4-FFF2-40B4-BE49-F238E27FC236}">
                <a16:creationId xmlns:a16="http://schemas.microsoft.com/office/drawing/2014/main" id="{E9A63339-B392-859B-4C4B-27F966F9C862}"/>
              </a:ext>
            </a:extLst>
          </p:cNvPr>
          <p:cNvSpPr/>
          <p:nvPr/>
        </p:nvSpPr>
        <p:spPr>
          <a:xfrm>
            <a:off x="9418328" y="5850995"/>
            <a:ext cx="2095928" cy="904970"/>
          </a:xfrm>
          <a:prstGeom prst="rect">
            <a:avLst/>
          </a:prstGeom>
          <a:solidFill>
            <a:srgbClr val="CC99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T de destilación</a:t>
            </a: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791DF959-9E83-D0DF-D2E3-96EC0EE69FBD}"/>
              </a:ext>
            </a:extLst>
          </p:cNvPr>
          <p:cNvSpPr/>
          <p:nvPr/>
        </p:nvSpPr>
        <p:spPr>
          <a:xfrm>
            <a:off x="9418328" y="3828840"/>
            <a:ext cx="2095928" cy="904970"/>
          </a:xfrm>
          <a:prstGeom prst="rect">
            <a:avLst/>
          </a:prstGeom>
          <a:solidFill>
            <a:srgbClr val="CCFFCC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760 mm de Hg</a:t>
            </a:r>
          </a:p>
        </p:txBody>
      </p:sp>
      <p:sp>
        <p:nvSpPr>
          <p:cNvPr id="24" name="Rectángulo 23">
            <a:extLst>
              <a:ext uri="{FF2B5EF4-FFF2-40B4-BE49-F238E27FC236}">
                <a16:creationId xmlns:a16="http://schemas.microsoft.com/office/drawing/2014/main" id="{B139022F-ABFC-0212-BC92-26D9F27FB69F}"/>
              </a:ext>
            </a:extLst>
          </p:cNvPr>
          <p:cNvSpPr/>
          <p:nvPr/>
        </p:nvSpPr>
        <p:spPr>
          <a:xfrm>
            <a:off x="3573128" y="1784489"/>
            <a:ext cx="2095928" cy="90497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Destilación simple</a:t>
            </a:r>
            <a:endParaRPr lang="es-MX" sz="2800" dirty="0">
              <a:solidFill>
                <a:schemeClr val="bg2">
                  <a:lumMod val="25000"/>
                </a:schemeClr>
              </a:solidFill>
              <a:latin typeface="+mj-lt"/>
            </a:endParaRP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C21E670C-2CF5-D2C9-86B8-D9EEBC5702D5}"/>
              </a:ext>
            </a:extLst>
          </p:cNvPr>
          <p:cNvSpPr/>
          <p:nvPr/>
        </p:nvSpPr>
        <p:spPr>
          <a:xfrm>
            <a:off x="4964156" y="2805892"/>
            <a:ext cx="2095928" cy="904970"/>
          </a:xfrm>
          <a:prstGeom prst="rect">
            <a:avLst/>
          </a:prstGeom>
          <a:solidFill>
            <a:srgbClr val="66FF99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Controla la ebullición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8EDEE1D1-71EB-01F9-165A-DE8CC0BD193F}"/>
              </a:ext>
            </a:extLst>
          </p:cNvPr>
          <p:cNvSpPr/>
          <p:nvPr/>
        </p:nvSpPr>
        <p:spPr>
          <a:xfrm>
            <a:off x="3492454" y="5876791"/>
            <a:ext cx="2095928" cy="904970"/>
          </a:xfrm>
          <a:prstGeom prst="rect">
            <a:avLst/>
          </a:prstGeom>
          <a:solidFill>
            <a:srgbClr val="FFFF66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Es </a:t>
            </a:r>
            <a:r>
              <a:rPr lang="es-MX" sz="11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la presión ejercida por el vapor de una sustancia sobre su fase líquida</a:t>
            </a: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BF23853A-33EA-AABD-7A37-056482A4903A}"/>
              </a:ext>
            </a:extLst>
          </p:cNvPr>
          <p:cNvSpPr/>
          <p:nvPr/>
        </p:nvSpPr>
        <p:spPr>
          <a:xfrm>
            <a:off x="1856842" y="4822986"/>
            <a:ext cx="2095928" cy="904970"/>
          </a:xfrm>
          <a:prstGeom prst="rect">
            <a:avLst/>
          </a:prstGeom>
          <a:solidFill>
            <a:srgbClr val="66FFCC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Suministra energía para separar la mezcla de líquidos miscibles volátiles</a:t>
            </a:r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1CA5170D-CEE9-F4F2-9140-66E14E5ABD11}"/>
              </a:ext>
            </a:extLst>
          </p:cNvPr>
          <p:cNvSpPr/>
          <p:nvPr/>
        </p:nvSpPr>
        <p:spPr>
          <a:xfrm>
            <a:off x="6394672" y="3829253"/>
            <a:ext cx="2095928" cy="90497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Es la </a:t>
            </a:r>
            <a:r>
              <a:rPr lang="es-MX" sz="1100" b="1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temperatura</a:t>
            </a:r>
            <a:r>
              <a:rPr lang="es-MX" sz="11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 a la cual la </a:t>
            </a:r>
            <a:r>
              <a:rPr lang="es-MX" sz="1100" b="1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presión de vapor </a:t>
            </a:r>
            <a:r>
              <a:rPr lang="es-MX" sz="11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de un líquido es igual a la </a:t>
            </a:r>
            <a:r>
              <a:rPr lang="es-MX" sz="1100" b="1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presión atmosférica</a:t>
            </a:r>
            <a:r>
              <a:rPr lang="es-MX" sz="11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.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6B163FE9-2082-BFE6-FF2E-C43FE7EB981C}"/>
              </a:ext>
            </a:extLst>
          </p:cNvPr>
          <p:cNvSpPr/>
          <p:nvPr/>
        </p:nvSpPr>
        <p:spPr>
          <a:xfrm>
            <a:off x="337260" y="1768941"/>
            <a:ext cx="2095928" cy="90497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Punto de ebullición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AAB05C79-924F-F1DE-684A-04951CED34FF}"/>
              </a:ext>
            </a:extLst>
          </p:cNvPr>
          <p:cNvSpPr/>
          <p:nvPr/>
        </p:nvSpPr>
        <p:spPr>
          <a:xfrm>
            <a:off x="6442633" y="5849199"/>
            <a:ext cx="2095928" cy="904970"/>
          </a:xfrm>
          <a:prstGeom prst="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En este material se  lleva a cabo el cambio de estado de vapor a líquido</a:t>
            </a: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3C1592B8-3A22-6621-5E9D-D59D5109C213}"/>
              </a:ext>
            </a:extLst>
          </p:cNvPr>
          <p:cNvSpPr/>
          <p:nvPr/>
        </p:nvSpPr>
        <p:spPr>
          <a:xfrm>
            <a:off x="8031247" y="2832011"/>
            <a:ext cx="2095928" cy="904970"/>
          </a:xfrm>
          <a:prstGeom prst="rect">
            <a:avLst/>
          </a:prstGeom>
          <a:solidFill>
            <a:srgbClr val="FFCC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Fracciones de la destilación 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566BEC49-55DA-19E8-1894-7FF0BC1F11CD}"/>
              </a:ext>
            </a:extLst>
          </p:cNvPr>
          <p:cNvSpPr/>
          <p:nvPr/>
        </p:nvSpPr>
        <p:spPr>
          <a:xfrm>
            <a:off x="7980719" y="4798680"/>
            <a:ext cx="2095928" cy="904970"/>
          </a:xfrm>
          <a:prstGeom prst="rect">
            <a:avLst/>
          </a:prstGeom>
          <a:solidFill>
            <a:srgbClr val="CC99FF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2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Conecta el matraz bola al condensador y sujeta el termómetro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CA7B1E4E-2AF6-01BE-66CC-527C93356119}"/>
              </a:ext>
            </a:extLst>
          </p:cNvPr>
          <p:cNvSpPr/>
          <p:nvPr/>
        </p:nvSpPr>
        <p:spPr>
          <a:xfrm>
            <a:off x="338504" y="1765110"/>
            <a:ext cx="2095928" cy="904970"/>
          </a:xfrm>
          <a:prstGeom prst="rect">
            <a:avLst/>
          </a:prstGeom>
          <a:solidFill>
            <a:srgbClr val="FF99FF"/>
          </a:solidFill>
          <a:ln>
            <a:solidFill>
              <a:srgbClr val="CC99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7" name="Rectángulo 36">
            <a:extLst>
              <a:ext uri="{FF2B5EF4-FFF2-40B4-BE49-F238E27FC236}">
                <a16:creationId xmlns:a16="http://schemas.microsoft.com/office/drawing/2014/main" id="{21754543-7897-5163-9FE9-009A68118130}"/>
              </a:ext>
            </a:extLst>
          </p:cNvPr>
          <p:cNvSpPr/>
          <p:nvPr/>
        </p:nvSpPr>
        <p:spPr>
          <a:xfrm>
            <a:off x="3571596" y="1791866"/>
            <a:ext cx="2095928" cy="904970"/>
          </a:xfrm>
          <a:prstGeom prst="rect">
            <a:avLst/>
          </a:prstGeom>
          <a:solidFill>
            <a:srgbClr val="FF99FF"/>
          </a:solidFill>
          <a:ln>
            <a:solidFill>
              <a:srgbClr val="CC99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598387BC-0F47-C87C-10F5-27742654D7AD}"/>
              </a:ext>
            </a:extLst>
          </p:cNvPr>
          <p:cNvSpPr/>
          <p:nvPr/>
        </p:nvSpPr>
        <p:spPr>
          <a:xfrm>
            <a:off x="6468409" y="1810271"/>
            <a:ext cx="2095928" cy="904970"/>
          </a:xfrm>
          <a:prstGeom prst="rect">
            <a:avLst/>
          </a:prstGeom>
          <a:solidFill>
            <a:srgbClr val="FF99FF"/>
          </a:solidFill>
          <a:ln>
            <a:solidFill>
              <a:srgbClr val="CC99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id="{50471B8F-8CC9-46C1-CD12-3DF8629E33A5}"/>
              </a:ext>
            </a:extLst>
          </p:cNvPr>
          <p:cNvSpPr/>
          <p:nvPr/>
        </p:nvSpPr>
        <p:spPr>
          <a:xfrm>
            <a:off x="9359406" y="1839973"/>
            <a:ext cx="2095928" cy="904970"/>
          </a:xfrm>
          <a:prstGeom prst="rect">
            <a:avLst/>
          </a:prstGeom>
          <a:solidFill>
            <a:srgbClr val="FF99FF"/>
          </a:solidFill>
          <a:ln>
            <a:solidFill>
              <a:srgbClr val="CC99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id="{A6CF5903-86F9-969D-6AB1-9D3F2C1A75CD}"/>
              </a:ext>
            </a:extLst>
          </p:cNvPr>
          <p:cNvSpPr/>
          <p:nvPr/>
        </p:nvSpPr>
        <p:spPr>
          <a:xfrm>
            <a:off x="1894967" y="2772787"/>
            <a:ext cx="2095928" cy="904970"/>
          </a:xfrm>
          <a:prstGeom prst="rect">
            <a:avLst/>
          </a:prstGeom>
          <a:solidFill>
            <a:srgbClr val="FF99FF"/>
          </a:solidFill>
          <a:ln>
            <a:solidFill>
              <a:srgbClr val="CC99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1" name="Rectángulo 40">
            <a:extLst>
              <a:ext uri="{FF2B5EF4-FFF2-40B4-BE49-F238E27FC236}">
                <a16:creationId xmlns:a16="http://schemas.microsoft.com/office/drawing/2014/main" id="{A5A0284D-11DB-62AC-93FB-6A201FAC5032}"/>
              </a:ext>
            </a:extLst>
          </p:cNvPr>
          <p:cNvSpPr/>
          <p:nvPr/>
        </p:nvSpPr>
        <p:spPr>
          <a:xfrm>
            <a:off x="4960852" y="2803923"/>
            <a:ext cx="2095928" cy="904970"/>
          </a:xfrm>
          <a:prstGeom prst="rect">
            <a:avLst/>
          </a:prstGeom>
          <a:solidFill>
            <a:srgbClr val="FF99FF"/>
          </a:solidFill>
          <a:ln>
            <a:solidFill>
              <a:srgbClr val="CC99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2" name="Rectángulo 41">
            <a:extLst>
              <a:ext uri="{FF2B5EF4-FFF2-40B4-BE49-F238E27FC236}">
                <a16:creationId xmlns:a16="http://schemas.microsoft.com/office/drawing/2014/main" id="{12B9726B-B166-7570-B77E-EBE0354BC32D}"/>
              </a:ext>
            </a:extLst>
          </p:cNvPr>
          <p:cNvSpPr/>
          <p:nvPr/>
        </p:nvSpPr>
        <p:spPr>
          <a:xfrm>
            <a:off x="8046993" y="2834156"/>
            <a:ext cx="2095928" cy="904970"/>
          </a:xfrm>
          <a:prstGeom prst="rect">
            <a:avLst/>
          </a:prstGeom>
          <a:solidFill>
            <a:srgbClr val="FF99FF"/>
          </a:solidFill>
          <a:ln>
            <a:solidFill>
              <a:srgbClr val="CC99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4" name="Rectángulo 43">
            <a:extLst>
              <a:ext uri="{FF2B5EF4-FFF2-40B4-BE49-F238E27FC236}">
                <a16:creationId xmlns:a16="http://schemas.microsoft.com/office/drawing/2014/main" id="{E9D2025F-72CE-39D5-9F6F-C1D2AF5EC9D2}"/>
              </a:ext>
            </a:extLst>
          </p:cNvPr>
          <p:cNvSpPr/>
          <p:nvPr/>
        </p:nvSpPr>
        <p:spPr>
          <a:xfrm>
            <a:off x="333174" y="3789907"/>
            <a:ext cx="2095928" cy="904970"/>
          </a:xfrm>
          <a:prstGeom prst="rect">
            <a:avLst/>
          </a:prstGeom>
          <a:solidFill>
            <a:srgbClr val="FF99FF"/>
          </a:solidFill>
          <a:ln>
            <a:solidFill>
              <a:srgbClr val="CC99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5" name="Rectángulo 44">
            <a:extLst>
              <a:ext uri="{FF2B5EF4-FFF2-40B4-BE49-F238E27FC236}">
                <a16:creationId xmlns:a16="http://schemas.microsoft.com/office/drawing/2014/main" id="{309DB45F-16CB-D459-235D-B117FCC0348F}"/>
              </a:ext>
            </a:extLst>
          </p:cNvPr>
          <p:cNvSpPr/>
          <p:nvPr/>
        </p:nvSpPr>
        <p:spPr>
          <a:xfrm>
            <a:off x="3492640" y="3833636"/>
            <a:ext cx="2095928" cy="904970"/>
          </a:xfrm>
          <a:prstGeom prst="rect">
            <a:avLst/>
          </a:prstGeom>
          <a:solidFill>
            <a:srgbClr val="FF99FF"/>
          </a:solidFill>
          <a:ln>
            <a:solidFill>
              <a:srgbClr val="CC99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6" name="Rectángulo 45">
            <a:extLst>
              <a:ext uri="{FF2B5EF4-FFF2-40B4-BE49-F238E27FC236}">
                <a16:creationId xmlns:a16="http://schemas.microsoft.com/office/drawing/2014/main" id="{3F74A83F-792C-729B-8183-756FDFD7CFE3}"/>
              </a:ext>
            </a:extLst>
          </p:cNvPr>
          <p:cNvSpPr/>
          <p:nvPr/>
        </p:nvSpPr>
        <p:spPr>
          <a:xfrm>
            <a:off x="6388980" y="3826755"/>
            <a:ext cx="2095928" cy="904970"/>
          </a:xfrm>
          <a:prstGeom prst="rect">
            <a:avLst/>
          </a:prstGeom>
          <a:solidFill>
            <a:srgbClr val="FF99FF"/>
          </a:solidFill>
          <a:ln>
            <a:solidFill>
              <a:srgbClr val="CC99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8" name="Rectángulo 47">
            <a:extLst>
              <a:ext uri="{FF2B5EF4-FFF2-40B4-BE49-F238E27FC236}">
                <a16:creationId xmlns:a16="http://schemas.microsoft.com/office/drawing/2014/main" id="{4C8714E0-B9B7-E3FA-D13F-95740E296ABB}"/>
              </a:ext>
            </a:extLst>
          </p:cNvPr>
          <p:cNvSpPr/>
          <p:nvPr/>
        </p:nvSpPr>
        <p:spPr>
          <a:xfrm>
            <a:off x="9431615" y="3833540"/>
            <a:ext cx="2095928" cy="904970"/>
          </a:xfrm>
          <a:prstGeom prst="rect">
            <a:avLst/>
          </a:prstGeom>
          <a:solidFill>
            <a:srgbClr val="FF99FF"/>
          </a:solidFill>
          <a:ln>
            <a:solidFill>
              <a:srgbClr val="CC99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3" name="Rectángulo 52">
            <a:extLst>
              <a:ext uri="{FF2B5EF4-FFF2-40B4-BE49-F238E27FC236}">
                <a16:creationId xmlns:a16="http://schemas.microsoft.com/office/drawing/2014/main" id="{2051C9D4-FF5D-C41F-1D58-01DC40043891}"/>
              </a:ext>
            </a:extLst>
          </p:cNvPr>
          <p:cNvSpPr/>
          <p:nvPr/>
        </p:nvSpPr>
        <p:spPr>
          <a:xfrm>
            <a:off x="1856842" y="4828855"/>
            <a:ext cx="2095928" cy="904970"/>
          </a:xfrm>
          <a:prstGeom prst="rect">
            <a:avLst/>
          </a:prstGeom>
          <a:solidFill>
            <a:srgbClr val="FF99FF"/>
          </a:solidFill>
          <a:ln>
            <a:solidFill>
              <a:srgbClr val="CC99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id="{41D82631-983D-C002-5DB5-6E40DCDB3416}"/>
              </a:ext>
            </a:extLst>
          </p:cNvPr>
          <p:cNvSpPr/>
          <p:nvPr/>
        </p:nvSpPr>
        <p:spPr>
          <a:xfrm>
            <a:off x="5019909" y="4846278"/>
            <a:ext cx="2095928" cy="904970"/>
          </a:xfrm>
          <a:prstGeom prst="rect">
            <a:avLst/>
          </a:prstGeom>
          <a:solidFill>
            <a:srgbClr val="FF99FF"/>
          </a:solidFill>
          <a:ln>
            <a:solidFill>
              <a:srgbClr val="CC99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6" name="Rectángulo 55">
            <a:extLst>
              <a:ext uri="{FF2B5EF4-FFF2-40B4-BE49-F238E27FC236}">
                <a16:creationId xmlns:a16="http://schemas.microsoft.com/office/drawing/2014/main" id="{13D67F27-A066-BA6F-A0B1-DEA700F50267}"/>
              </a:ext>
            </a:extLst>
          </p:cNvPr>
          <p:cNvSpPr/>
          <p:nvPr/>
        </p:nvSpPr>
        <p:spPr>
          <a:xfrm>
            <a:off x="7980719" y="4801898"/>
            <a:ext cx="2095928" cy="904970"/>
          </a:xfrm>
          <a:prstGeom prst="rect">
            <a:avLst/>
          </a:prstGeom>
          <a:solidFill>
            <a:srgbClr val="FF99FF"/>
          </a:solidFill>
          <a:ln>
            <a:solidFill>
              <a:srgbClr val="CC99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8" name="Rectángulo 57">
            <a:extLst>
              <a:ext uri="{FF2B5EF4-FFF2-40B4-BE49-F238E27FC236}">
                <a16:creationId xmlns:a16="http://schemas.microsoft.com/office/drawing/2014/main" id="{C31A9DDA-218B-C0DA-A09F-6AA1ABD1AD1D}"/>
              </a:ext>
            </a:extLst>
          </p:cNvPr>
          <p:cNvSpPr/>
          <p:nvPr/>
        </p:nvSpPr>
        <p:spPr>
          <a:xfrm>
            <a:off x="332342" y="5846097"/>
            <a:ext cx="2095928" cy="904970"/>
          </a:xfrm>
          <a:prstGeom prst="rect">
            <a:avLst/>
          </a:prstGeom>
          <a:solidFill>
            <a:srgbClr val="FF99FF"/>
          </a:solidFill>
          <a:ln>
            <a:solidFill>
              <a:srgbClr val="CC99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9" name="Rectángulo 58">
            <a:extLst>
              <a:ext uri="{FF2B5EF4-FFF2-40B4-BE49-F238E27FC236}">
                <a16:creationId xmlns:a16="http://schemas.microsoft.com/office/drawing/2014/main" id="{D1473E82-43A8-063C-D007-91EC566EFF34}"/>
              </a:ext>
            </a:extLst>
          </p:cNvPr>
          <p:cNvSpPr/>
          <p:nvPr/>
        </p:nvSpPr>
        <p:spPr>
          <a:xfrm>
            <a:off x="3497065" y="5883553"/>
            <a:ext cx="2095928" cy="904970"/>
          </a:xfrm>
          <a:prstGeom prst="rect">
            <a:avLst/>
          </a:prstGeom>
          <a:solidFill>
            <a:srgbClr val="FF99FF"/>
          </a:solidFill>
          <a:ln>
            <a:solidFill>
              <a:srgbClr val="CC99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1" name="Rectángulo 60">
            <a:extLst>
              <a:ext uri="{FF2B5EF4-FFF2-40B4-BE49-F238E27FC236}">
                <a16:creationId xmlns:a16="http://schemas.microsoft.com/office/drawing/2014/main" id="{F04242DA-D578-ACE6-F937-C38C3BDC0C47}"/>
              </a:ext>
            </a:extLst>
          </p:cNvPr>
          <p:cNvSpPr/>
          <p:nvPr/>
        </p:nvSpPr>
        <p:spPr>
          <a:xfrm>
            <a:off x="6442769" y="5849533"/>
            <a:ext cx="2095928" cy="904970"/>
          </a:xfrm>
          <a:prstGeom prst="rect">
            <a:avLst/>
          </a:prstGeom>
          <a:solidFill>
            <a:srgbClr val="FF99FF"/>
          </a:solidFill>
          <a:ln>
            <a:solidFill>
              <a:srgbClr val="CC99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2" name="Rectángulo 61">
            <a:extLst>
              <a:ext uri="{FF2B5EF4-FFF2-40B4-BE49-F238E27FC236}">
                <a16:creationId xmlns:a16="http://schemas.microsoft.com/office/drawing/2014/main" id="{EA608EE5-0A5E-DFED-7D17-21C3D6B5BA15}"/>
              </a:ext>
            </a:extLst>
          </p:cNvPr>
          <p:cNvSpPr/>
          <p:nvPr/>
        </p:nvSpPr>
        <p:spPr>
          <a:xfrm>
            <a:off x="9419495" y="5849199"/>
            <a:ext cx="2095928" cy="904970"/>
          </a:xfrm>
          <a:prstGeom prst="rect">
            <a:avLst/>
          </a:prstGeom>
          <a:solidFill>
            <a:srgbClr val="FF99FF"/>
          </a:solidFill>
          <a:ln>
            <a:solidFill>
              <a:srgbClr val="CC99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3" name="CuadroTexto 62">
            <a:extLst>
              <a:ext uri="{FF2B5EF4-FFF2-40B4-BE49-F238E27FC236}">
                <a16:creationId xmlns:a16="http://schemas.microsoft.com/office/drawing/2014/main" id="{D769E28A-70C7-593D-6435-4C892F66E226}"/>
              </a:ext>
            </a:extLst>
          </p:cNvPr>
          <p:cNvSpPr txBox="1"/>
          <p:nvPr/>
        </p:nvSpPr>
        <p:spPr>
          <a:xfrm rot="5400000">
            <a:off x="10476317" y="2988289"/>
            <a:ext cx="289377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200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*Valor 0.25 </a:t>
            </a:r>
            <a:r>
              <a:rPr lang="es-MX" sz="1200" b="1" dirty="0" err="1">
                <a:solidFill>
                  <a:schemeClr val="accent6">
                    <a:lumMod val="50000"/>
                  </a:schemeClr>
                </a:solidFill>
                <a:latin typeface="+mj-lt"/>
              </a:rPr>
              <a:t>pto</a:t>
            </a:r>
            <a:r>
              <a:rPr lang="es-MX" sz="1200" b="1" dirty="0">
                <a:solidFill>
                  <a:schemeClr val="accent6">
                    <a:lumMod val="50000"/>
                  </a:schemeClr>
                </a:solidFill>
                <a:latin typeface="+mj-lt"/>
              </a:rPr>
              <a:t>. por cada respuesta correcta</a:t>
            </a:r>
            <a:endParaRPr lang="es-MX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4" name="CuadroTexto 63">
            <a:extLst>
              <a:ext uri="{FF2B5EF4-FFF2-40B4-BE49-F238E27FC236}">
                <a16:creationId xmlns:a16="http://schemas.microsoft.com/office/drawing/2014/main" id="{4C457866-30B0-F2DF-2A62-681AD3CEB4F9}"/>
              </a:ext>
            </a:extLst>
          </p:cNvPr>
          <p:cNvSpPr txBox="1"/>
          <p:nvPr/>
        </p:nvSpPr>
        <p:spPr>
          <a:xfrm rot="21039845">
            <a:off x="171244" y="2663360"/>
            <a:ext cx="56053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4800" b="1" dirty="0">
                <a:solidFill>
                  <a:srgbClr val="000066"/>
                </a:solidFill>
                <a:latin typeface="+mj-lt"/>
              </a:rPr>
              <a:t>M</a:t>
            </a:r>
            <a:endParaRPr lang="es-MX" sz="4800" b="1" dirty="0">
              <a:solidFill>
                <a:srgbClr val="000066"/>
              </a:solidFill>
            </a:endParaRPr>
          </a:p>
        </p:txBody>
      </p:sp>
      <p:sp>
        <p:nvSpPr>
          <p:cNvPr id="65" name="CuadroTexto 64">
            <a:extLst>
              <a:ext uri="{FF2B5EF4-FFF2-40B4-BE49-F238E27FC236}">
                <a16:creationId xmlns:a16="http://schemas.microsoft.com/office/drawing/2014/main" id="{00ACAB54-EE62-A76B-FC0F-397918514E8C}"/>
              </a:ext>
            </a:extLst>
          </p:cNvPr>
          <p:cNvSpPr txBox="1"/>
          <p:nvPr/>
        </p:nvSpPr>
        <p:spPr>
          <a:xfrm rot="1613677">
            <a:off x="1259623" y="2904338"/>
            <a:ext cx="56053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4800" b="1" dirty="0">
                <a:solidFill>
                  <a:srgbClr val="000066"/>
                </a:solidFill>
                <a:latin typeface="+mj-lt"/>
              </a:rPr>
              <a:t>E</a:t>
            </a:r>
            <a:endParaRPr lang="es-MX" sz="4800" b="1" dirty="0">
              <a:solidFill>
                <a:srgbClr val="000066"/>
              </a:solidFill>
            </a:endParaRPr>
          </a:p>
        </p:txBody>
      </p:sp>
      <p:sp>
        <p:nvSpPr>
          <p:cNvPr id="66" name="CuadroTexto 65">
            <a:extLst>
              <a:ext uri="{FF2B5EF4-FFF2-40B4-BE49-F238E27FC236}">
                <a16:creationId xmlns:a16="http://schemas.microsoft.com/office/drawing/2014/main" id="{777A81D3-9C55-DB1D-1247-8742EF4CDA95}"/>
              </a:ext>
            </a:extLst>
          </p:cNvPr>
          <p:cNvSpPr txBox="1"/>
          <p:nvPr/>
        </p:nvSpPr>
        <p:spPr>
          <a:xfrm rot="20453064">
            <a:off x="2599483" y="3887634"/>
            <a:ext cx="56053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4800" b="1" dirty="0">
                <a:solidFill>
                  <a:srgbClr val="000066"/>
                </a:solidFill>
                <a:latin typeface="+mj-lt"/>
              </a:rPr>
              <a:t>M</a:t>
            </a:r>
            <a:endParaRPr lang="es-MX" sz="4800" b="1" dirty="0">
              <a:solidFill>
                <a:srgbClr val="000066"/>
              </a:solidFill>
            </a:endParaRPr>
          </a:p>
        </p:txBody>
      </p:sp>
      <p:sp>
        <p:nvSpPr>
          <p:cNvPr id="67" name="CuadroTexto 66">
            <a:extLst>
              <a:ext uri="{FF2B5EF4-FFF2-40B4-BE49-F238E27FC236}">
                <a16:creationId xmlns:a16="http://schemas.microsoft.com/office/drawing/2014/main" id="{E0978DBE-4E8C-D6BE-EE97-C712DCBD6B60}"/>
              </a:ext>
            </a:extLst>
          </p:cNvPr>
          <p:cNvSpPr txBox="1"/>
          <p:nvPr/>
        </p:nvSpPr>
        <p:spPr>
          <a:xfrm rot="20489021">
            <a:off x="4142750" y="2880590"/>
            <a:ext cx="56053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4800" b="1" dirty="0">
                <a:solidFill>
                  <a:srgbClr val="000066"/>
                </a:solidFill>
                <a:latin typeface="+mj-lt"/>
              </a:rPr>
              <a:t>O</a:t>
            </a:r>
            <a:endParaRPr lang="es-MX" sz="4800" b="1" dirty="0">
              <a:solidFill>
                <a:srgbClr val="000066"/>
              </a:solidFill>
            </a:endParaRPr>
          </a:p>
        </p:txBody>
      </p:sp>
      <p:sp>
        <p:nvSpPr>
          <p:cNvPr id="68" name="CuadroTexto 67">
            <a:extLst>
              <a:ext uri="{FF2B5EF4-FFF2-40B4-BE49-F238E27FC236}">
                <a16:creationId xmlns:a16="http://schemas.microsoft.com/office/drawing/2014/main" id="{51773EBA-1E96-45C2-92DA-DC8321806F18}"/>
              </a:ext>
            </a:extLst>
          </p:cNvPr>
          <p:cNvSpPr txBox="1"/>
          <p:nvPr/>
        </p:nvSpPr>
        <p:spPr>
          <a:xfrm rot="1991468">
            <a:off x="5696174" y="3884365"/>
            <a:ext cx="56053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4800" b="1" dirty="0">
                <a:solidFill>
                  <a:srgbClr val="000066"/>
                </a:solidFill>
                <a:latin typeface="+mj-lt"/>
              </a:rPr>
              <a:t>R</a:t>
            </a:r>
            <a:endParaRPr lang="es-MX" sz="4800" b="1" dirty="0">
              <a:solidFill>
                <a:srgbClr val="000066"/>
              </a:solidFill>
            </a:endParaRPr>
          </a:p>
        </p:txBody>
      </p:sp>
      <p:sp>
        <p:nvSpPr>
          <p:cNvPr id="69" name="CuadroTexto 68">
            <a:extLst>
              <a:ext uri="{FF2B5EF4-FFF2-40B4-BE49-F238E27FC236}">
                <a16:creationId xmlns:a16="http://schemas.microsoft.com/office/drawing/2014/main" id="{6698A54E-134C-949C-FB8C-D05375C3B458}"/>
              </a:ext>
            </a:extLst>
          </p:cNvPr>
          <p:cNvSpPr txBox="1"/>
          <p:nvPr/>
        </p:nvSpPr>
        <p:spPr>
          <a:xfrm rot="20489021">
            <a:off x="7223371" y="2911818"/>
            <a:ext cx="56053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4800" b="1" dirty="0">
                <a:solidFill>
                  <a:srgbClr val="000066"/>
                </a:solidFill>
                <a:latin typeface="+mj-lt"/>
              </a:rPr>
              <a:t>A</a:t>
            </a:r>
            <a:endParaRPr lang="es-MX" sz="4800" b="1" dirty="0">
              <a:solidFill>
                <a:srgbClr val="000066"/>
              </a:solidFill>
            </a:endParaRPr>
          </a:p>
        </p:txBody>
      </p:sp>
      <p:sp>
        <p:nvSpPr>
          <p:cNvPr id="70" name="CuadroTexto 69">
            <a:extLst>
              <a:ext uri="{FF2B5EF4-FFF2-40B4-BE49-F238E27FC236}">
                <a16:creationId xmlns:a16="http://schemas.microsoft.com/office/drawing/2014/main" id="{8ED4BC92-7B31-B480-7AE7-704C304EC683}"/>
              </a:ext>
            </a:extLst>
          </p:cNvPr>
          <p:cNvSpPr txBox="1"/>
          <p:nvPr/>
        </p:nvSpPr>
        <p:spPr>
          <a:xfrm rot="20453064">
            <a:off x="8680878" y="3771334"/>
            <a:ext cx="56053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4800" b="1" dirty="0">
                <a:solidFill>
                  <a:srgbClr val="000066"/>
                </a:solidFill>
                <a:latin typeface="+mj-lt"/>
              </a:rPr>
              <a:t>M</a:t>
            </a:r>
            <a:endParaRPr lang="es-MX" sz="4800" b="1" dirty="0">
              <a:solidFill>
                <a:srgbClr val="000066"/>
              </a:solidFill>
            </a:endParaRPr>
          </a:p>
        </p:txBody>
      </p:sp>
      <p:sp>
        <p:nvSpPr>
          <p:cNvPr id="71" name="CuadroTexto 70">
            <a:extLst>
              <a:ext uri="{FF2B5EF4-FFF2-40B4-BE49-F238E27FC236}">
                <a16:creationId xmlns:a16="http://schemas.microsoft.com/office/drawing/2014/main" id="{62AA7E67-738E-5718-5CED-8F24BE2D38A3}"/>
              </a:ext>
            </a:extLst>
          </p:cNvPr>
          <p:cNvSpPr txBox="1"/>
          <p:nvPr/>
        </p:nvSpPr>
        <p:spPr>
          <a:xfrm rot="20453064">
            <a:off x="10234968" y="2916980"/>
            <a:ext cx="56053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4800" b="1" dirty="0">
                <a:solidFill>
                  <a:srgbClr val="000066"/>
                </a:solidFill>
                <a:latin typeface="+mj-lt"/>
              </a:rPr>
              <a:t>A</a:t>
            </a:r>
            <a:endParaRPr lang="es-MX" sz="4800" b="1" dirty="0">
              <a:solidFill>
                <a:srgbClr val="000066"/>
              </a:solidFill>
            </a:endParaRP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72" name="Modelo 3D 71" descr="Cara sonriente">
                <a:extLst>
                  <a:ext uri="{FF2B5EF4-FFF2-40B4-BE49-F238E27FC236}">
                    <a16:creationId xmlns:a16="http://schemas.microsoft.com/office/drawing/2014/main" id="{B7330D3C-2A1A-1118-0B66-C24BE6CA7F1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855454300"/>
                  </p:ext>
                </p:extLst>
              </p:nvPr>
            </p:nvGraphicFramePr>
            <p:xfrm rot="21011715">
              <a:off x="2586146" y="1844267"/>
              <a:ext cx="779844" cy="779844"/>
            </p:xfrm>
            <a:graphic>
              <a:graphicData uri="http://schemas.microsoft.com/office/drawing/2017/model3d">
                <am3d:model3d r:embed="rId9">
                  <am3d:spPr>
                    <a:xfrm rot="21011715">
                      <a:off x="0" y="0"/>
                      <a:ext cx="779844" cy="779844"/>
                    </a:xfrm>
                    <a:prstGeom prst="rect">
                      <a:avLst/>
                    </a:prstGeom>
                  </am3d:spPr>
                  <am3d:camera>
                    <am3d:pos x="0" y="0" z="8093801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1067647" d="1000000"/>
                    <am3d:preTrans dx="0" dy="-2" dz="1153533"/>
                    <am3d:scale>
                      <am3d:sx n="1000000" d="1000000"/>
                      <am3d:sy n="1000000" d="1000000"/>
                      <am3d:sz n="1000000" d="1000000"/>
                    </am3d:scale>
                    <am3d:rot ax="917150" ay="67548" az="18452"/>
                    <am3d:postTrans dx="0" dy="0" dz="0"/>
                  </am3d:trans>
                  <am3d:raster rName="Office3DRenderer" rVer="16.0.8326">
                    <am3d:blip r:embed="rId10"/>
                  </am3d:raster>
                  <am3d:objViewport viewportSz="127437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72" name="Modelo 3D 71" descr="Cara sonriente">
                <a:extLst>
                  <a:ext uri="{FF2B5EF4-FFF2-40B4-BE49-F238E27FC236}">
                    <a16:creationId xmlns:a16="http://schemas.microsoft.com/office/drawing/2014/main" id="{B7330D3C-2A1A-1118-0B66-C24BE6CA7F1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 rot="21011715">
                <a:off x="2586146" y="1844267"/>
                <a:ext cx="779844" cy="77984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73" name="Modelo 3D 72" descr="Cara sonriente">
                <a:extLst>
                  <a:ext uri="{FF2B5EF4-FFF2-40B4-BE49-F238E27FC236}">
                    <a16:creationId xmlns:a16="http://schemas.microsoft.com/office/drawing/2014/main" id="{A4241B37-5818-C7D9-3CCC-8378BD69C38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919826633"/>
                  </p:ext>
                </p:extLst>
              </p:nvPr>
            </p:nvGraphicFramePr>
            <p:xfrm>
              <a:off x="444154" y="4878721"/>
              <a:ext cx="779844" cy="779844"/>
            </p:xfrm>
            <a:graphic>
              <a:graphicData uri="http://schemas.microsoft.com/office/drawing/2017/model3d">
                <am3d:model3d r:embed="rId9">
                  <am3d:spPr>
                    <a:xfrm>
                      <a:off x="0" y="0"/>
                      <a:ext cx="779844" cy="779844"/>
                    </a:xfrm>
                    <a:prstGeom prst="rect">
                      <a:avLst/>
                    </a:prstGeom>
                  </am3d:spPr>
                  <am3d:camera>
                    <am3d:pos x="0" y="0" z="8093801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1067647" d="1000000"/>
                    <am3d:preTrans dx="0" dy="-2" dz="1153533"/>
                    <am3d:scale>
                      <am3d:sx n="1000000" d="1000000"/>
                      <am3d:sy n="1000000" d="1000000"/>
                      <am3d:sz n="1000000" d="1000000"/>
                    </am3d:scale>
                    <am3d:rot ax="502424" ay="1294874" az="185942"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127437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73" name="Modelo 3D 72" descr="Cara sonriente">
                <a:extLst>
                  <a:ext uri="{FF2B5EF4-FFF2-40B4-BE49-F238E27FC236}">
                    <a16:creationId xmlns:a16="http://schemas.microsoft.com/office/drawing/2014/main" id="{A4241B37-5818-C7D9-3CCC-8378BD69C38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44154" y="4878721"/>
                <a:ext cx="779844" cy="77984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74" name="Modelo 3D 73" descr="Cara sonriente">
                <a:extLst>
                  <a:ext uri="{FF2B5EF4-FFF2-40B4-BE49-F238E27FC236}">
                    <a16:creationId xmlns:a16="http://schemas.microsoft.com/office/drawing/2014/main" id="{C8C1A267-D710-E9B3-1627-4B4F7B42EE9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635298291"/>
                  </p:ext>
                </p:extLst>
              </p:nvPr>
            </p:nvGraphicFramePr>
            <p:xfrm>
              <a:off x="10482902" y="4922418"/>
              <a:ext cx="779843" cy="779843"/>
            </p:xfrm>
            <a:graphic>
              <a:graphicData uri="http://schemas.microsoft.com/office/drawing/2017/model3d">
                <am3d:model3d r:embed="rId9">
                  <am3d:spPr>
                    <a:xfrm>
                      <a:off x="0" y="0"/>
                      <a:ext cx="779843" cy="779843"/>
                    </a:xfrm>
                    <a:prstGeom prst="rect">
                      <a:avLst/>
                    </a:prstGeom>
                  </am3d:spPr>
                  <am3d:camera>
                    <am3d:pos x="0" y="0" z="8093801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1067647" d="1000000"/>
                    <am3d:preTrans dx="0" dy="-2" dz="1153533"/>
                    <am3d:scale>
                      <am3d:sx n="1000000" d="1000000"/>
                      <am3d:sy n="1000000" d="1000000"/>
                      <am3d:sz n="1000000" d="1000000"/>
                    </am3d:scale>
                    <am3d:rot ax="-1784536" ay="-134586" az="76855"/>
                    <am3d:postTrans dx="0" dy="0" dz="0"/>
                  </am3d:trans>
                  <am3d:raster rName="Office3DRenderer" rVer="16.0.8326">
                    <am3d:blip r:embed="rId12"/>
                  </am3d:raster>
                  <am3d:objViewport viewportSz="127437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74" name="Modelo 3D 73" descr="Cara sonriente">
                <a:extLst>
                  <a:ext uri="{FF2B5EF4-FFF2-40B4-BE49-F238E27FC236}">
                    <a16:creationId xmlns:a16="http://schemas.microsoft.com/office/drawing/2014/main" id="{C8C1A267-D710-E9B3-1627-4B4F7B42EE9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0482902" y="4922418"/>
                <a:ext cx="779843" cy="77984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75" name="Modelo 3D 74" descr="Cara sonriente">
                <a:extLst>
                  <a:ext uri="{FF2B5EF4-FFF2-40B4-BE49-F238E27FC236}">
                    <a16:creationId xmlns:a16="http://schemas.microsoft.com/office/drawing/2014/main" id="{D54CBA52-E81B-DA0E-9586-FFB16927286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417254159"/>
                  </p:ext>
                </p:extLst>
              </p:nvPr>
            </p:nvGraphicFramePr>
            <p:xfrm rot="19341465">
              <a:off x="2591401" y="5884926"/>
              <a:ext cx="779844" cy="779844"/>
            </p:xfrm>
            <a:graphic>
              <a:graphicData uri="http://schemas.microsoft.com/office/drawing/2017/model3d">
                <am3d:model3d r:embed="rId9">
                  <am3d:spPr>
                    <a:xfrm rot="19341465">
                      <a:off x="0" y="0"/>
                      <a:ext cx="779844" cy="779844"/>
                    </a:xfrm>
                    <a:prstGeom prst="rect">
                      <a:avLst/>
                    </a:prstGeom>
                  </am3d:spPr>
                  <am3d:camera>
                    <am3d:pos x="0" y="0" z="8093801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1067647" d="1000000"/>
                    <am3d:preTrans dx="0" dy="-2" dz="1153533"/>
                    <am3d:scale>
                      <am3d:sx n="1000000" d="1000000"/>
                      <am3d:sy n="1000000" d="1000000"/>
                      <am3d:sz n="1000000" d="1000000"/>
                    </am3d:scale>
                    <am3d:rot ax="410706" ay="-1323345" az="-154877"/>
                    <am3d:postTrans dx="0" dy="0" dz="0"/>
                  </am3d:trans>
                  <am3d:raster rName="Office3DRenderer" rVer="16.0.8326">
                    <am3d:blip r:embed="rId13"/>
                  </am3d:raster>
                  <am3d:objViewport viewportSz="127437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75" name="Modelo 3D 74" descr="Cara sonriente">
                <a:extLst>
                  <a:ext uri="{FF2B5EF4-FFF2-40B4-BE49-F238E27FC236}">
                    <a16:creationId xmlns:a16="http://schemas.microsoft.com/office/drawing/2014/main" id="{D54CBA52-E81B-DA0E-9586-FFB16927286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 rot="19341465">
                <a:off x="2591401" y="5884926"/>
                <a:ext cx="779844" cy="77984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76" name="Modelo 3D 75" descr="Cara sonriente">
                <a:extLst>
                  <a:ext uri="{FF2B5EF4-FFF2-40B4-BE49-F238E27FC236}">
                    <a16:creationId xmlns:a16="http://schemas.microsoft.com/office/drawing/2014/main" id="{C65BBC25-D34E-832D-E4AE-E8DA2CACF9C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613339164"/>
                  </p:ext>
                </p:extLst>
              </p:nvPr>
            </p:nvGraphicFramePr>
            <p:xfrm rot="20356399">
              <a:off x="7184539" y="4894816"/>
              <a:ext cx="779844" cy="779844"/>
            </p:xfrm>
            <a:graphic>
              <a:graphicData uri="http://schemas.microsoft.com/office/drawing/2017/model3d">
                <am3d:model3d r:embed="rId9">
                  <am3d:spPr>
                    <a:xfrm rot="20356399">
                      <a:off x="0" y="0"/>
                      <a:ext cx="779844" cy="779844"/>
                    </a:xfrm>
                    <a:prstGeom prst="rect">
                      <a:avLst/>
                    </a:prstGeom>
                  </am3d:spPr>
                  <am3d:camera>
                    <am3d:pos x="0" y="0" z="8093801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1067647" d="1000000"/>
                    <am3d:preTrans dx="0" dy="-2" dz="1153533"/>
                    <am3d:scale>
                      <am3d:sx n="1000000" d="1000000"/>
                      <am3d:sy n="1000000" d="1000000"/>
                      <am3d:sz n="1000000" d="1000000"/>
                    </am3d:scale>
                    <am3d:rot ax="-220538" ay="1122856" az="-70861"/>
                    <am3d:postTrans dx="0" dy="0" dz="0"/>
                  </am3d:trans>
                  <am3d:raster rName="Office3DRenderer" rVer="16.0.8326">
                    <am3d:blip r:embed="rId14"/>
                  </am3d:raster>
                  <am3d:objViewport viewportSz="127437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76" name="Modelo 3D 75" descr="Cara sonriente">
                <a:extLst>
                  <a:ext uri="{FF2B5EF4-FFF2-40B4-BE49-F238E27FC236}">
                    <a16:creationId xmlns:a16="http://schemas.microsoft.com/office/drawing/2014/main" id="{C65BBC25-D34E-832D-E4AE-E8DA2CACF9C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 rot="20356399">
                <a:off x="7184539" y="4894816"/>
                <a:ext cx="779844" cy="77984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77" name="Modelo 3D 76" descr="Cara sonriente">
                <a:extLst>
                  <a:ext uri="{FF2B5EF4-FFF2-40B4-BE49-F238E27FC236}">
                    <a16:creationId xmlns:a16="http://schemas.microsoft.com/office/drawing/2014/main" id="{3C9F7FB8-A28B-06F5-76F6-8D453BC6BE1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927851773"/>
                  </p:ext>
                </p:extLst>
              </p:nvPr>
            </p:nvGraphicFramePr>
            <p:xfrm rot="207083">
              <a:off x="10771574" y="2829802"/>
              <a:ext cx="817883" cy="779843"/>
            </p:xfrm>
            <a:graphic>
              <a:graphicData uri="http://schemas.microsoft.com/office/drawing/2017/model3d">
                <am3d:model3d r:embed="rId9">
                  <am3d:spPr>
                    <a:xfrm rot="207083">
                      <a:off x="0" y="0"/>
                      <a:ext cx="817883" cy="779843"/>
                    </a:xfrm>
                    <a:prstGeom prst="rect">
                      <a:avLst/>
                    </a:prstGeom>
                  </am3d:spPr>
                  <am3d:camera>
                    <am3d:pos x="0" y="0" z="80938013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1067647" d="1000000"/>
                    <am3d:preTrans dx="0" dy="-2" dz="1153533"/>
                    <am3d:scale>
                      <am3d:sx n="1000000" d="1000000"/>
                      <am3d:sy n="1000000" d="1000000"/>
                      <am3d:sz n="1000000" d="1000000"/>
                    </am3d:scale>
                    <am3d:rot ax="413452" ay="2653555" az="289067"/>
                    <am3d:postTrans dx="0" dy="0" dz="0"/>
                  </am3d:trans>
                  <am3d:raster rName="Office3DRenderer" rVer="16.0.8326">
                    <am3d:blip r:embed="rId15"/>
                  </am3d:raster>
                  <am3d:objViewport viewportSz="127437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77" name="Modelo 3D 76" descr="Cara sonriente">
                <a:extLst>
                  <a:ext uri="{FF2B5EF4-FFF2-40B4-BE49-F238E27FC236}">
                    <a16:creationId xmlns:a16="http://schemas.microsoft.com/office/drawing/2014/main" id="{3C9F7FB8-A28B-06F5-76F6-8D453BC6BE1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 rot="207083">
                <a:off x="10771574" y="2829802"/>
                <a:ext cx="817883" cy="779843"/>
              </a:xfrm>
              <a:prstGeom prst="rect">
                <a:avLst/>
              </a:prstGeom>
            </p:spPr>
          </p:pic>
        </mc:Fallback>
      </mc:AlternateContent>
      <p:sp>
        <p:nvSpPr>
          <p:cNvPr id="5" name="Flecha: a la derecha 4">
            <a:hlinkClick r:id="rId5" action="ppaction://hlinksldjump">
              <a:snd r:embed="rId16" name="click.wav"/>
            </a:hlinkClick>
            <a:extLst>
              <a:ext uri="{FF2B5EF4-FFF2-40B4-BE49-F238E27FC236}">
                <a16:creationId xmlns:a16="http://schemas.microsoft.com/office/drawing/2014/main" id="{C8FC0B2B-1123-4038-048B-1B82DB4A93E0}"/>
              </a:ext>
            </a:extLst>
          </p:cNvPr>
          <p:cNvSpPr/>
          <p:nvPr/>
        </p:nvSpPr>
        <p:spPr>
          <a:xfrm>
            <a:off x="11342491" y="5212920"/>
            <a:ext cx="875127" cy="779843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6" name="Flecha: hacia la izquierda 5">
            <a:hlinkClick r:id="rId17" action="ppaction://hlinksldjump">
              <a:snd r:embed="rId16" name="click.wav"/>
            </a:hlinkClick>
            <a:extLst>
              <a:ext uri="{FF2B5EF4-FFF2-40B4-BE49-F238E27FC236}">
                <a16:creationId xmlns:a16="http://schemas.microsoft.com/office/drawing/2014/main" id="{A16A0C25-C622-AB9B-DC91-1F1260041F77}"/>
              </a:ext>
            </a:extLst>
          </p:cNvPr>
          <p:cNvSpPr/>
          <p:nvPr/>
        </p:nvSpPr>
        <p:spPr>
          <a:xfrm>
            <a:off x="11342491" y="4780286"/>
            <a:ext cx="779843" cy="539365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Inicio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9A22830-491F-4848-2179-CA1089C2D5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1450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mph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6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3d.object.rotation.x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-0.0012"/>
                                          </p:val>
                                        </p:tav>
                                        <p:tav tm="2250">
                                          <p:val>
                                            <p:fltVal val="-0.0098"/>
                                          </p:val>
                                        </p:tav>
                                        <p:tav tm="3370">
                                          <p:val>
                                            <p:fltVal val="-0.033"/>
                                          </p:val>
                                        </p:tav>
                                        <p:tav tm="4490">
                                          <p:val>
                                            <p:fltVal val="-0.0789"/>
                                          </p:val>
                                        </p:tav>
                                        <p:tav tm="5620">
                                          <p:val>
                                            <p:fltVal val="-0.1548"/>
                                          </p:val>
                                        </p:tav>
                                        <p:tav tm="6740">
                                          <p:val>
                                            <p:fltVal val="-0.267"/>
                                          </p:val>
                                        </p:tav>
                                        <p:tav tm="7870">
                                          <p:val>
                                            <p:fltVal val="-0.4235"/>
                                          </p:val>
                                        </p:tav>
                                        <p:tav tm="8990">
                                          <p:val>
                                            <p:fltVal val="-0.6337"/>
                                          </p:val>
                                        </p:tav>
                                        <p:tav tm="10110">
                                          <p:val>
                                            <p:fltVal val="-0.9013"/>
                                          </p:val>
                                        </p:tav>
                                        <p:tav tm="11240">
                                          <p:val>
                                            <p:fltVal val="-1.2353"/>
                                          </p:val>
                                        </p:tav>
                                        <p:tav tm="12360">
                                          <p:val>
                                            <p:fltVal val="-1.647"/>
                                          </p:val>
                                        </p:tav>
                                        <p:tav tm="13480">
                                          <p:val>
                                            <p:fltVal val="-2.0869"/>
                                          </p:val>
                                        </p:tav>
                                        <p:tav tm="14610">
                                          <p:val>
                                            <p:fltVal val="-2.4538"/>
                                          </p:val>
                                        </p:tav>
                                        <p:tav tm="15730">
                                          <p:val>
                                            <p:fltVal val="-2.7534"/>
                                          </p:val>
                                        </p:tav>
                                        <p:tav tm="16850">
                                          <p:val>
                                            <p:fltVal val="-2.9876"/>
                                          </p:val>
                                        </p:tav>
                                        <p:tav tm="17980">
                                          <p:val>
                                            <p:fltVal val="-3.1669"/>
                                          </p:val>
                                        </p:tav>
                                        <p:tav tm="19100">
                                          <p:val>
                                            <p:fltVal val="-3.2996"/>
                                          </p:val>
                                        </p:tav>
                                        <p:tav tm="20220">
                                          <p:val>
                                            <p:fltVal val="-3.3906"/>
                                          </p:val>
                                        </p:tav>
                                        <p:tav tm="21350">
                                          <p:val>
                                            <p:fltVal val="-3.4488"/>
                                          </p:val>
                                        </p:tav>
                                        <p:tav tm="22470">
                                          <p:val>
                                            <p:fltVal val="-3.4815"/>
                                          </p:val>
                                        </p:tav>
                                        <p:tav tm="23600">
                                          <p:val>
                                            <p:fltVal val="-3.4961"/>
                                          </p:val>
                                        </p:tav>
                                        <p:tav tm="24720">
                                          <p:val>
                                            <p:fltVal val="-3.4998"/>
                                          </p:val>
                                        </p:tav>
                                        <p:tav tm="25840">
                                          <p:val>
                                            <p:fltVal val="-3.0301"/>
                                          </p:val>
                                        </p:tav>
                                        <p:tav tm="26970">
                                          <p:val>
                                            <p:fltVal val="-0.9661"/>
                                          </p:val>
                                        </p:tav>
                                        <p:tav tm="28090">
                                          <p:val>
                                            <p:fltVal val="2.1525"/>
                                          </p:val>
                                        </p:tav>
                                        <p:tav tm="29210">
                                          <p:val>
                                            <p:fltVal val="6.1215"/>
                                          </p:val>
                                        </p:tav>
                                        <p:tav tm="30340">
                                          <p:val>
                                            <p:fltVal val="10.8322"/>
                                          </p:val>
                                        </p:tav>
                                        <p:tav tm="31460">
                                          <p:val>
                                            <p:fltVal val="16.2132"/>
                                          </p:val>
                                        </p:tav>
                                        <p:tav tm="32580">
                                          <p:val>
                                            <p:fltVal val="22.2128"/>
                                          </p:val>
                                        </p:tav>
                                        <p:tav tm="33710">
                                          <p:val>
                                            <p:fltVal val="28.7297"/>
                                          </p:val>
                                        </p:tav>
                                        <p:tav tm="34830">
                                          <p:val>
                                            <p:fltVal val="35.8493"/>
                                          </p:val>
                                        </p:tav>
                                        <p:tav tm="35960">
                                          <p:val>
                                            <p:fltVal val="43.4888"/>
                                          </p:val>
                                        </p:tav>
                                        <p:tav tm="37080">
                                          <p:val>
                                            <p:fltVal val="51.6257"/>
                                          </p:val>
                                        </p:tav>
                                        <p:tav tm="38200">
                                          <p:val>
                                            <p:fltVal val="60.2402"/>
                                          </p:val>
                                        </p:tav>
                                        <p:tav tm="39330">
                                          <p:val>
                                            <p:fltVal val="69.3155"/>
                                          </p:val>
                                        </p:tav>
                                        <p:tav tm="40450">
                                          <p:val>
                                            <p:fltVal val="78.8364"/>
                                          </p:val>
                                        </p:tav>
                                        <p:tav tm="41570">
                                          <p:val>
                                            <p:fltVal val="88.6987"/>
                                          </p:val>
                                        </p:tav>
                                        <p:tav tm="42700">
                                          <p:val>
                                            <p:fltVal val="99.0679"/>
                                          </p:val>
                                        </p:tav>
                                        <p:tav tm="43820">
                                          <p:val>
                                            <p:fltVal val="109.8461"/>
                                          </p:val>
                                        </p:tav>
                                        <p:tav tm="44940">
                                          <p:val>
                                            <p:fltVal val="121.0232"/>
                                          </p:val>
                                        </p:tav>
                                        <p:tav tm="46070">
                                          <p:val>
                                            <p:fltVal val="132.5899"/>
                                          </p:val>
                                        </p:tav>
                                        <p:tav tm="47190">
                                          <p:val>
                                            <p:fltVal val="144.5376"/>
                                          </p:val>
                                        </p:tav>
                                        <p:tav tm="48310">
                                          <p:val>
                                            <p:fltVal val="156.85851"/>
                                          </p:val>
                                        </p:tav>
                                        <p:tav tm="49440">
                                          <p:val>
                                            <p:fltVal val="169.43021"/>
                                          </p:val>
                                        </p:tav>
                                        <p:tav tm="50560">
                                          <p:val>
                                            <p:fltVal val="182.34309"/>
                                          </p:val>
                                        </p:tav>
                                        <p:tav tm="51690">
                                          <p:val>
                                            <p:fltVal val="195.1411"/>
                                          </p:val>
                                        </p:tav>
                                        <p:tav tm="52810">
                                          <p:val>
                                            <p:fltVal val="207.6945"/>
                                          </p:val>
                                        </p:tav>
                                        <p:tav tm="53930">
                                          <p:val>
                                            <p:fltVal val="219.77251"/>
                                          </p:val>
                                        </p:tav>
                                        <p:tav tm="55060">
                                          <p:val>
                                            <p:fltVal val="231.4814"/>
                                          </p:val>
                                        </p:tav>
                                        <p:tav tm="56180">
                                          <p:val>
                                            <p:fltVal val="242.91341"/>
                                          </p:val>
                                        </p:tav>
                                        <p:tav tm="57300">
                                          <p:val>
                                            <p:fltVal val="253.8558"/>
                                          </p:val>
                                        </p:tav>
                                        <p:tav tm="58430">
                                          <p:val>
                                            <p:fltVal val="264.40329"/>
                                          </p:val>
                                        </p:tav>
                                        <p:tav tm="59550">
                                          <p:val>
                                            <p:fltVal val="274.63501"/>
                                          </p:val>
                                        </p:tav>
                                        <p:tav tm="60670">
                                          <p:val>
                                            <p:fltVal val="284.35721"/>
                                          </p:val>
                                        </p:tav>
                                        <p:tav tm="61800">
                                          <p:val>
                                            <p:fltVal val="293.6507"/>
                                          </p:val>
                                        </p:tav>
                                        <p:tav tm="62920">
                                          <p:val>
                                            <p:fltVal val="302.57959"/>
                                          </p:val>
                                        </p:tav>
                                        <p:tav tm="64040">
                                          <p:val>
                                            <p:fltVal val="310.96921"/>
                                          </p:val>
                                        </p:tav>
                                        <p:tav tm="65170">
                                          <p:val>
                                            <p:fltVal val="318.88379"/>
                                          </p:val>
                                        </p:tav>
                                        <p:tav tm="66290">
                                          <p:val>
                                            <p:fltVal val="326.36801"/>
                                          </p:val>
                                        </p:tav>
                                        <p:tav tm="67420">
                                          <p:val>
                                            <p:fltVal val="333.26511"/>
                                          </p:val>
                                        </p:tav>
                                        <p:tav tm="68540">
                                          <p:val>
                                            <p:fltVal val="339.6712"/>
                                          </p:val>
                                        </p:tav>
                                        <p:tav tm="69660">
                                          <p:val>
                                            <p:fltVal val="345.43851"/>
                                          </p:val>
                                        </p:tav>
                                        <p:tav tm="70790">
                                          <p:val>
                                            <p:fltVal val="350.58469"/>
                                          </p:val>
                                        </p:tav>
                                        <p:tav tm="71910">
                                          <p:val>
                                            <p:fltVal val="355.09189"/>
                                          </p:val>
                                        </p:tav>
                                        <p:tav tm="73030">
                                          <p:val>
                                            <p:fltVal val="358.80179"/>
                                          </p:val>
                                        </p:tav>
                                        <p:tav tm="74160">
                                          <p:val>
                                            <p:fltVal val="361.63531"/>
                                          </p:val>
                                        </p:tav>
                                        <p:tav tm="75280">
                                          <p:val>
                                            <p:fltVal val="363.345"/>
                                          </p:val>
                                        </p:tav>
                                        <p:tav tm="76400">
                                          <p:val>
                                            <p:fltVal val="363.4978"/>
                                          </p:val>
                                        </p:tav>
                                        <p:tav tm="77530">
                                          <p:val>
                                            <p:fltVal val="363.47061"/>
                                          </p:val>
                                        </p:tav>
                                        <p:tav tm="78650">
                                          <p:val>
                                            <p:fltVal val="363.38339"/>
                                          </p:val>
                                        </p:tav>
                                        <p:tav tm="79780">
                                          <p:val>
                                            <p:fltVal val="363.20349"/>
                                          </p:val>
                                        </p:tav>
                                        <p:tav tm="80900">
                                          <p:val>
                                            <p:fltVal val="362.8963"/>
                                          </p:val>
                                        </p:tav>
                                        <p:tav tm="82020">
                                          <p:val>
                                            <p:fltVal val="362.4227"/>
                                          </p:val>
                                        </p:tav>
                                        <p:tav tm="83150">
                                          <p:val>
                                            <p:fltVal val="361.7569"/>
                                          </p:val>
                                        </p:tav>
                                        <p:tav tm="84270">
                                          <p:val>
                                            <p:fltVal val="361.0874"/>
                                          </p:val>
                                        </p:tav>
                                        <p:tav tm="85390">
                                          <p:val>
                                            <p:fltVal val="360.6105"/>
                                          </p:val>
                                        </p:tav>
                                        <p:tav tm="86520">
                                          <p:val>
                                            <p:fltVal val="360.30069"/>
                                          </p:val>
                                        </p:tav>
                                        <p:tav tm="87640">
                                          <p:val>
                                            <p:fltVal val="360.1188"/>
                                          </p:val>
                                        </p:tav>
                                        <p:tav tm="88760">
                                          <p:val>
                                            <p:fltVal val="360.03021"/>
                                          </p:val>
                                        </p:tav>
                                        <p:tav tm="89890">
                                          <p:val>
                                            <p:fltVal val="360.00229"/>
                                          </p:val>
                                        </p:tav>
                                        <p:tav tm="91010">
                                          <p:val>
                                            <p:fltVal val="360"/>
                                          </p:val>
                                        </p:tav>
                                        <p:tav tm="92130">
                                          <p:val>
                                            <p:fltVal val="360"/>
                                          </p:val>
                                        </p:tav>
                                        <p:tav tm="93260">
                                          <p:val>
                                            <p:fltVal val="360"/>
                                          </p:val>
                                        </p:tav>
                                        <p:tav tm="94380">
                                          <p:val>
                                            <p:fltVal val="360"/>
                                          </p:val>
                                        </p:tav>
                                        <p:tav tm="95510">
                                          <p:val>
                                            <p:fltVal val="360"/>
                                          </p:val>
                                        </p:tav>
                                        <p:tav tm="96630">
                                          <p:val>
                                            <p:fltVal val="360"/>
                                          </p:val>
                                        </p:tav>
                                        <p:tav tm="97750">
                                          <p:val>
                                            <p:fltVal val="360"/>
                                          </p:val>
                                        </p:tav>
                                        <p:tav tm="9888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sum">
                                        <p:cTn id="7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3d.object.translation.y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"/>
                                          </p:val>
                                        </p:tav>
                                        <p:tav tm="2250">
                                          <p:val>
                                            <p:fltVal val="-10E-5"/>
                                          </p:val>
                                        </p:tav>
                                        <p:tav tm="3370">
                                          <p:val>
                                            <p:fltVal val="-0.0004"/>
                                          </p:val>
                                        </p:tav>
                                        <p:tav tm="4490">
                                          <p:val>
                                            <p:fltVal val="-0.0011"/>
                                          </p:val>
                                        </p:tav>
                                        <p:tav tm="5620">
                                          <p:val>
                                            <p:fltVal val="-0.0021"/>
                                          </p:val>
                                        </p:tav>
                                        <p:tav tm="6740">
                                          <p:val>
                                            <p:fltVal val="-0.0037"/>
                                          </p:val>
                                        </p:tav>
                                        <p:tav tm="7870">
                                          <p:val>
                                            <p:fltVal val="-0.0059"/>
                                          </p:val>
                                        </p:tav>
                                        <p:tav tm="8990">
                                          <p:val>
                                            <p:fltVal val="-0.0088"/>
                                          </p:val>
                                        </p:tav>
                                        <p:tav tm="10110">
                                          <p:val>
                                            <p:fltVal val="-0.0125"/>
                                          </p:val>
                                        </p:tav>
                                        <p:tav tm="11240">
                                          <p:val>
                                            <p:fltVal val="-0.0162"/>
                                          </p:val>
                                        </p:tav>
                                        <p:tav tm="12360">
                                          <p:val>
                                            <p:fltVal val="-0.0191"/>
                                          </p:val>
                                        </p:tav>
                                        <p:tav tm="13480">
                                          <p:val>
                                            <p:fltVal val="-0.0213"/>
                                          </p:val>
                                        </p:tav>
                                        <p:tav tm="14610">
                                          <p:val>
                                            <p:fltVal val="-0.0228"/>
                                          </p:val>
                                        </p:tav>
                                        <p:tav tm="15730">
                                          <p:val>
                                            <p:fltVal val="-0.0239"/>
                                          </p:val>
                                        </p:tav>
                                        <p:tav tm="16850">
                                          <p:val>
                                            <p:fltVal val="-0.0245"/>
                                          </p:val>
                                        </p:tav>
                                        <p:tav tm="17980">
                                          <p:val>
                                            <p:fltVal val="-0.0248"/>
                                          </p:val>
                                        </p:tav>
                                        <p:tav tm="19100">
                                          <p:val>
                                            <p:fltVal val="-0.0249"/>
                                          </p:val>
                                        </p:tav>
                                        <p:tav tm="20220">
                                          <p:val>
                                            <p:fltVal val="-0.0249"/>
                                          </p:val>
                                        </p:tav>
                                        <p:tav tm="21350">
                                          <p:val>
                                            <p:fltVal val="-0.0248"/>
                                          </p:val>
                                        </p:tav>
                                        <p:tav tm="22470">
                                          <p:val>
                                            <p:fltVal val="-0.0241"/>
                                          </p:val>
                                        </p:tav>
                                        <p:tav tm="23600">
                                          <p:val>
                                            <p:fltVal val="-0.022"/>
                                          </p:val>
                                        </p:tav>
                                        <p:tav tm="24720">
                                          <p:val>
                                            <p:fltVal val="-0.0179"/>
                                          </p:val>
                                        </p:tav>
                                        <p:tav tm="25840">
                                          <p:val>
                                            <p:fltVal val="-0.0113"/>
                                          </p:val>
                                        </p:tav>
                                        <p:tav tm="26970">
                                          <p:val>
                                            <p:fltVal val="-0.0013"/>
                                          </p:val>
                                        </p:tav>
                                        <p:tav tm="28090">
                                          <p:val>
                                            <p:fltVal val="0.0124"/>
                                          </p:val>
                                        </p:tav>
                                        <p:tav tm="29210">
                                          <p:val>
                                            <p:fltVal val="0.0309"/>
                                          </p:val>
                                        </p:tav>
                                        <p:tav tm="30340">
                                          <p:val>
                                            <p:fltVal val="0.0546"/>
                                          </p:val>
                                        </p:tav>
                                        <p:tav tm="31460">
                                          <p:val>
                                            <p:fltVal val="0.0842"/>
                                          </p:val>
                                        </p:tav>
                                        <p:tav tm="32580">
                                          <p:val>
                                            <p:fltVal val="0.1204"/>
                                          </p:val>
                                        </p:tav>
                                        <p:tav tm="33710">
                                          <p:val>
                                            <p:fltVal val="0.1634"/>
                                          </p:val>
                                        </p:tav>
                                        <p:tav tm="34830">
                                          <p:val>
                                            <p:fltVal val="0.2145"/>
                                          </p:val>
                                        </p:tav>
                                        <p:tav tm="35960">
                                          <p:val>
                                            <p:fltVal val="0.2711"/>
                                          </p:val>
                                        </p:tav>
                                        <p:tav tm="37080">
                                          <p:val>
                                            <p:fltVal val="0.3207"/>
                                          </p:val>
                                        </p:tav>
                                        <p:tav tm="38200">
                                          <p:val>
                                            <p:fltVal val="0.3625"/>
                                          </p:val>
                                        </p:tav>
                                        <p:tav tm="39330">
                                          <p:val>
                                            <p:fltVal val="0.3973"/>
                                          </p:val>
                                        </p:tav>
                                        <p:tav tm="40450">
                                          <p:val>
                                            <p:fltVal val="0.4256"/>
                                          </p:val>
                                        </p:tav>
                                        <p:tav tm="41570">
                                          <p:val>
                                            <p:fltVal val="0.448"/>
                                          </p:val>
                                        </p:tav>
                                        <p:tav tm="42700">
                                          <p:val>
                                            <p:fltVal val="0.4655"/>
                                          </p:val>
                                        </p:tav>
                                        <p:tav tm="43820">
                                          <p:val>
                                            <p:fltVal val="0.4786"/>
                                          </p:val>
                                        </p:tav>
                                        <p:tav tm="44940">
                                          <p:val>
                                            <p:fltVal val="0.4878"/>
                                          </p:val>
                                        </p:tav>
                                        <p:tav tm="46070">
                                          <p:val>
                                            <p:fltVal val="0.4939"/>
                                          </p:val>
                                        </p:tav>
                                        <p:tav tm="47190">
                                          <p:val>
                                            <p:fltVal val="0.4975"/>
                                          </p:val>
                                        </p:tav>
                                        <p:tav tm="48310">
                                          <p:val>
                                            <p:fltVal val="0.4993"/>
                                          </p:val>
                                        </p:tav>
                                        <p:tav tm="49440">
                                          <p:val>
                                            <p:fltVal val="0.4999"/>
                                          </p:val>
                                        </p:tav>
                                        <p:tav tm="50560">
                                          <p:val>
                                            <p:fltVal val="0.4999"/>
                                          </p:val>
                                        </p:tav>
                                        <p:tav tm="51690">
                                          <p:val>
                                            <p:fltVal val="0.4998"/>
                                          </p:val>
                                        </p:tav>
                                        <p:tav tm="52810">
                                          <p:val>
                                            <p:fltVal val="0.4988"/>
                                          </p:val>
                                        </p:tav>
                                        <p:tav tm="53930">
                                          <p:val>
                                            <p:fltVal val="0.4965"/>
                                          </p:val>
                                        </p:tav>
                                        <p:tav tm="55060">
                                          <p:val>
                                            <p:fltVal val="0.4921"/>
                                          </p:val>
                                        </p:tav>
                                        <p:tav tm="56180">
                                          <p:val>
                                            <p:fltVal val="0.485"/>
                                          </p:val>
                                        </p:tav>
                                        <p:tav tm="57300">
                                          <p:val>
                                            <p:fltVal val="0.4746"/>
                                          </p:val>
                                        </p:tav>
                                        <p:tav tm="58430">
                                          <p:val>
                                            <p:fltVal val="0.4603"/>
                                          </p:val>
                                        </p:tav>
                                        <p:tav tm="59550">
                                          <p:val>
                                            <p:fltVal val="0.4411"/>
                                          </p:val>
                                        </p:tav>
                                        <p:tav tm="60670">
                                          <p:val>
                                            <p:fltVal val="0.4169"/>
                                          </p:val>
                                        </p:tav>
                                        <p:tav tm="61800">
                                          <p:val>
                                            <p:fltVal val="0.3868"/>
                                          </p:val>
                                        </p:tav>
                                        <p:tav tm="62920">
                                          <p:val>
                                            <p:fltVal val="0.3499"/>
                                          </p:val>
                                        </p:tav>
                                        <p:tav tm="64040">
                                          <p:val>
                                            <p:fltVal val="0.306"/>
                                          </p:val>
                                        </p:tav>
                                        <p:tav tm="65170">
                                          <p:val>
                                            <p:fltVal val="0.2544"/>
                                          </p:val>
                                        </p:tav>
                                        <p:tav tm="66290">
                                          <p:val>
                                            <p:fltVal val="0.1981"/>
                                          </p:val>
                                        </p:tav>
                                        <p:tav tm="67420">
                                          <p:val>
                                            <p:fltVal val="0.1498"/>
                                          </p:val>
                                        </p:tav>
                                        <p:tav tm="68540">
                                          <p:val>
                                            <p:fltVal val="0.1087"/>
                                          </p:val>
                                        </p:tav>
                                        <p:tav tm="69660">
                                          <p:val>
                                            <p:fltVal val="0.0748"/>
                                          </p:val>
                                        </p:tav>
                                        <p:tav tm="70790">
                                          <p:val>
                                            <p:fltVal val="0.0473"/>
                                          </p:val>
                                        </p:tav>
                                        <p:tav tm="71910">
                                          <p:val>
                                            <p:fltVal val="0.0251"/>
                                          </p:val>
                                        </p:tav>
                                        <p:tav tm="73030">
                                          <p:val>
                                            <p:fltVal val="0.0082"/>
                                          </p:val>
                                        </p:tav>
                                        <p:tav tm="74160">
                                          <p:val>
                                            <p:fltVal val="-0.0044"/>
                                          </p:val>
                                        </p:tav>
                                        <p:tav tm="75280">
                                          <p:val>
                                            <p:fltVal val="-0.0134"/>
                                          </p:val>
                                        </p:tav>
                                        <p:tav tm="76400">
                                          <p:val>
                                            <p:fltVal val="-0.0192"/>
                                          </p:val>
                                        </p:tav>
                                        <p:tav tm="77530">
                                          <p:val>
                                            <p:fltVal val="-0.0227"/>
                                          </p:val>
                                        </p:tav>
                                        <p:tav tm="78650">
                                          <p:val>
                                            <p:fltVal val="-0.0244"/>
                                          </p:val>
                                        </p:tav>
                                        <p:tav tm="79780">
                                          <p:val>
                                            <p:fltVal val="-0.0249"/>
                                          </p:val>
                                        </p:tav>
                                        <p:tav tm="80900">
                                          <p:val>
                                            <p:fltVal val="-0.0249"/>
                                          </p:val>
                                        </p:tav>
                                        <p:tav tm="82020">
                                          <p:val>
                                            <p:fltVal val="-0.0244"/>
                                          </p:val>
                                        </p:tav>
                                        <p:tav tm="83150">
                                          <p:val>
                                            <p:fltVal val="-0.0219"/>
                                          </p:val>
                                        </p:tav>
                                        <p:tav tm="84270">
                                          <p:val>
                                            <p:fltVal val="-0.0156"/>
                                          </p:val>
                                        </p:tav>
                                        <p:tav tm="85390">
                                          <p:val>
                                            <p:fltVal val="-0.0039"/>
                                          </p:val>
                                        </p:tav>
                                        <p:tav tm="86520">
                                          <p:val>
                                            <p:fltVal val="0.0104"/>
                                          </p:val>
                                        </p:tav>
                                        <p:tav tm="87640">
                                          <p:val>
                                            <p:fltVal val="0.0192"/>
                                          </p:val>
                                        </p:tav>
                                        <p:tav tm="88760">
                                          <p:val>
                                            <p:fltVal val="0.0235"/>
                                          </p:val>
                                        </p:tav>
                                        <p:tav tm="89890">
                                          <p:val>
                                            <p:fltVal val="0.0248"/>
                                          </p:val>
                                        </p:tav>
                                        <p:tav tm="91010">
                                          <p:val>
                                            <p:fltVal val="0.0249"/>
                                          </p:val>
                                        </p:tav>
                                        <p:tav tm="92130">
                                          <p:val>
                                            <p:fltVal val="0.0247"/>
                                          </p:val>
                                        </p:tav>
                                        <p:tav tm="93260">
                                          <p:val>
                                            <p:fltVal val="0.0234"/>
                                          </p:val>
                                        </p:tav>
                                        <p:tav tm="94380">
                                          <p:val>
                                            <p:fltVal val="0.0202"/>
                                          </p:val>
                                        </p:tav>
                                        <p:tav tm="95510">
                                          <p:val>
                                            <p:fltVal val="0.0143"/>
                                          </p:val>
                                        </p:tav>
                                        <p:tav tm="96630">
                                          <p:val>
                                            <p:fltVal val="0.0071"/>
                                          </p:val>
                                        </p:tav>
                                        <p:tav tm="97750">
                                          <p:val>
                                            <p:fltVal val="0.0027"/>
                                          </p:val>
                                        </p:tav>
                                        <p:tav tm="98880">
                                          <p:val>
                                            <p:fltVal val="0.0007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8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9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0.9999"/>
                                          </p:val>
                                        </p:tav>
                                        <p:tav tm="2250">
                                          <p:val>
                                            <p:fltVal val="0.9994"/>
                                          </p:val>
                                        </p:tav>
                                        <p:tav tm="3370">
                                          <p:val>
                                            <p:fltVal val="0.9981"/>
                                          </p:val>
                                        </p:tav>
                                        <p:tav tm="4490">
                                          <p:val>
                                            <p:fltVal val="0.9955"/>
                                          </p:val>
                                        </p:tav>
                                        <p:tav tm="5620">
                                          <p:val>
                                            <p:fltVal val="0.9913"/>
                                          </p:val>
                                        </p:tav>
                                        <p:tav tm="6740">
                                          <p:val>
                                            <p:fltVal val="0.985"/>
                                          </p:val>
                                        </p:tav>
                                        <p:tav tm="7870">
                                          <p:val>
                                            <p:fltVal val="0.9763"/>
                                          </p:val>
                                        </p:tav>
                                        <p:tav tm="8990">
                                          <p:val>
                                            <p:fltVal val="0.9646"/>
                                          </p:val>
                                        </p:tav>
                                        <p:tav tm="10110">
                                          <p:val>
                                            <p:fltVal val="0.9497"/>
                                          </p:val>
                                        </p:tav>
                                        <p:tav tm="11240">
                                          <p:val>
                                            <p:fltVal val="0.9348"/>
                                          </p:val>
                                        </p:tav>
                                        <p:tav tm="12360">
                                          <p:val>
                                            <p:fltVal val="0.9232"/>
                                          </p:val>
                                        </p:tav>
                                        <p:tav tm="13480">
                                          <p:val>
                                            <p:fltVal val="0.9146"/>
                                          </p:val>
                                        </p:tav>
                                        <p:tav tm="14610">
                                          <p:val>
                                            <p:fltVal val="0.9084"/>
                                          </p:val>
                                        </p:tav>
                                        <p:tav tm="15730">
                                          <p:val>
                                            <p:fltVal val="0.9042"/>
                                          </p:val>
                                        </p:tav>
                                        <p:tav tm="16850">
                                          <p:val>
                                            <p:fltVal val="0.9017"/>
                                          </p:val>
                                        </p:tav>
                                        <p:tav tm="17980">
                                          <p:val>
                                            <p:fltVal val="0.9005"/>
                                          </p:val>
                                        </p:tav>
                                        <p:tav tm="19100">
                                          <p:val>
                                            <p:fltVal val="0.9"/>
                                          </p:val>
                                        </p:tav>
                                        <p:tav tm="20220">
                                          <p:val>
                                            <p:fltVal val="0.8999"/>
                                          </p:val>
                                        </p:tav>
                                        <p:tav tm="21350">
                                          <p:val>
                                            <p:fltVal val="0.9006"/>
                                          </p:val>
                                        </p:tav>
                                        <p:tav tm="22470">
                                          <p:val>
                                            <p:fltVal val="0.9046"/>
                                          </p:val>
                                        </p:tav>
                                        <p:tav tm="23600">
                                          <p:val>
                                            <p:fltVal val="0.9153"/>
                                          </p:val>
                                        </p:tav>
                                        <p:tav tm="24720">
                                          <p:val>
                                            <p:fltVal val="0.9362"/>
                                          </p:val>
                                        </p:tav>
                                        <p:tav tm="25840">
                                          <p:val>
                                            <p:fltVal val="0.9659"/>
                                          </p:val>
                                        </p:tav>
                                        <p:tav tm="26970">
                                          <p:val>
                                            <p:fltVal val="0.9858"/>
                                          </p:val>
                                        </p:tav>
                                        <p:tav tm="28090">
                                          <p:val>
                                            <p:fltVal val="0.9959"/>
                                          </p:val>
                                        </p:tav>
                                        <p:tav tm="29210">
                                          <p:val>
                                            <p:fltVal val="0.9995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0.9998"/>
                                          </p:val>
                                        </p:tav>
                                        <p:tav tm="68540">
                                          <p:val>
                                            <p:fltVal val="0.9987"/>
                                          </p:val>
                                        </p:tav>
                                        <p:tav tm="69660">
                                          <p:val>
                                            <p:fltVal val="0.9955"/>
                                          </p:val>
                                        </p:tav>
                                        <p:tav tm="70790">
                                          <p:val>
                                            <p:fltVal val="0.9888"/>
                                          </p:val>
                                        </p:tav>
                                        <p:tav tm="71910">
                                          <p:val>
                                            <p:fltVal val="0.9775"/>
                                          </p:val>
                                        </p:tav>
                                        <p:tav tm="73030">
                                          <p:val>
                                            <p:fltVal val="0.9605"/>
                                          </p:val>
                                        </p:tav>
                                        <p:tav tm="74160">
                                          <p:val>
                                            <p:fltVal val="0.9385"/>
                                          </p:val>
                                        </p:tav>
                                        <p:tav tm="75280">
                                          <p:val>
                                            <p:fltVal val="0.9217"/>
                                          </p:val>
                                        </p:tav>
                                        <p:tav tm="76400">
                                          <p:val>
                                            <p:fltVal val="0.9107"/>
                                          </p:val>
                                        </p:tav>
                                        <p:tav tm="77530">
                                          <p:val>
                                            <p:fltVal val="0.9042"/>
                                          </p:val>
                                        </p:tav>
                                        <p:tav tm="78650">
                                          <p:val>
                                            <p:fltVal val="0.901"/>
                                          </p:val>
                                        </p:tav>
                                        <p:tav tm="79780">
                                          <p:val>
                                            <p:fltVal val="0.9"/>
                                          </p:val>
                                        </p:tav>
                                        <p:tav tm="80900">
                                          <p:val>
                                            <p:fltVal val="0.9"/>
                                          </p:val>
                                        </p:tav>
                                        <p:tav tm="82020">
                                          <p:val>
                                            <p:fltVal val="0.901"/>
                                          </p:val>
                                        </p:tav>
                                        <p:tav tm="83150">
                                          <p:val>
                                            <p:fltVal val="0.9061"/>
                                          </p:val>
                                        </p:tav>
                                        <p:tav tm="84270">
                                          <p:val>
                                            <p:fltVal val="0.9186"/>
                                          </p:val>
                                        </p:tav>
                                        <p:tav tm="85390">
                                          <p:val>
                                            <p:fltVal val="0.942"/>
                                          </p:val>
                                        </p:tav>
                                        <p:tav tm="86520">
                                          <p:val>
                                            <p:fltVal val="0.9709"/>
                                          </p:val>
                                        </p:tav>
                                        <p:tav tm="87640">
                                          <p:val>
                                            <p:fltVal val="0.9885"/>
                                          </p:val>
                                        </p:tav>
                                        <p:tav tm="88760">
                                          <p:val>
                                            <p:fltVal val="0.997"/>
                                          </p:val>
                                        </p:tav>
                                        <p:tav tm="89890">
                                          <p:val>
                                            <p:fltVal val="0.9997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0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mph" presetSubtype="4" repeatCount="indefinite" autoRev="1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12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3d.object.rotation.y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.0012"/>
                                          </p:val>
                                        </p:tav>
                                        <p:tav tm="2250">
                                          <p:val>
                                            <p:fltVal val="0.0098"/>
                                          </p:val>
                                        </p:tav>
                                        <p:tav tm="3370">
                                          <p:val>
                                            <p:fltVal val="0.033"/>
                                          </p:val>
                                        </p:tav>
                                        <p:tav tm="4490">
                                          <p:val>
                                            <p:fltVal val="0.0789"/>
                                          </p:val>
                                        </p:tav>
                                        <p:tav tm="5620">
                                          <p:val>
                                            <p:fltVal val="0.1548"/>
                                          </p:val>
                                        </p:tav>
                                        <p:tav tm="6740">
                                          <p:val>
                                            <p:fltVal val="0.267"/>
                                          </p:val>
                                        </p:tav>
                                        <p:tav tm="7870">
                                          <p:val>
                                            <p:fltVal val="0.4235"/>
                                          </p:val>
                                        </p:tav>
                                        <p:tav tm="8990">
                                          <p:val>
                                            <p:fltVal val="0.6337"/>
                                          </p:val>
                                        </p:tav>
                                        <p:tav tm="10110">
                                          <p:val>
                                            <p:fltVal val="0.9013"/>
                                          </p:val>
                                        </p:tav>
                                        <p:tav tm="11240">
                                          <p:val>
                                            <p:fltVal val="1.2353"/>
                                          </p:val>
                                        </p:tav>
                                        <p:tav tm="12360">
                                          <p:val>
                                            <p:fltVal val="1.647"/>
                                          </p:val>
                                        </p:tav>
                                        <p:tav tm="13480">
                                          <p:val>
                                            <p:fltVal val="2.0869"/>
                                          </p:val>
                                        </p:tav>
                                        <p:tav tm="14610">
                                          <p:val>
                                            <p:fltVal val="2.4538"/>
                                          </p:val>
                                        </p:tav>
                                        <p:tav tm="15730">
                                          <p:val>
                                            <p:fltVal val="2.7534"/>
                                          </p:val>
                                        </p:tav>
                                        <p:tav tm="16850">
                                          <p:val>
                                            <p:fltVal val="2.9876"/>
                                          </p:val>
                                        </p:tav>
                                        <p:tav tm="17980">
                                          <p:val>
                                            <p:fltVal val="3.1669"/>
                                          </p:val>
                                        </p:tav>
                                        <p:tav tm="19100">
                                          <p:val>
                                            <p:fltVal val="3.2996"/>
                                          </p:val>
                                        </p:tav>
                                        <p:tav tm="20220">
                                          <p:val>
                                            <p:fltVal val="3.3906"/>
                                          </p:val>
                                        </p:tav>
                                        <p:tav tm="21350">
                                          <p:val>
                                            <p:fltVal val="3.4488"/>
                                          </p:val>
                                        </p:tav>
                                        <p:tav tm="22470">
                                          <p:val>
                                            <p:fltVal val="3.4815"/>
                                          </p:val>
                                        </p:tav>
                                        <p:tav tm="23600">
                                          <p:val>
                                            <p:fltVal val="3.4961"/>
                                          </p:val>
                                        </p:tav>
                                        <p:tav tm="24720">
                                          <p:val>
                                            <p:fltVal val="3.4998"/>
                                          </p:val>
                                        </p:tav>
                                        <p:tav tm="25840">
                                          <p:val>
                                            <p:fltVal val="3.0301"/>
                                          </p:val>
                                        </p:tav>
                                        <p:tav tm="26970">
                                          <p:val>
                                            <p:fltVal val="0.9661"/>
                                          </p:val>
                                        </p:tav>
                                        <p:tav tm="28090">
                                          <p:val>
                                            <p:fltVal val="-2.1525"/>
                                          </p:val>
                                        </p:tav>
                                        <p:tav tm="29210">
                                          <p:val>
                                            <p:fltVal val="-6.1215"/>
                                          </p:val>
                                        </p:tav>
                                        <p:tav tm="30340">
                                          <p:val>
                                            <p:fltVal val="-10.8322"/>
                                          </p:val>
                                        </p:tav>
                                        <p:tav tm="31460">
                                          <p:val>
                                            <p:fltVal val="-16.2132"/>
                                          </p:val>
                                        </p:tav>
                                        <p:tav tm="32580">
                                          <p:val>
                                            <p:fltVal val="-22.2128"/>
                                          </p:val>
                                        </p:tav>
                                        <p:tav tm="33710">
                                          <p:val>
                                            <p:fltVal val="-28.7297"/>
                                          </p:val>
                                        </p:tav>
                                        <p:tav tm="34830">
                                          <p:val>
                                            <p:fltVal val="-35.8493"/>
                                          </p:val>
                                        </p:tav>
                                        <p:tav tm="35960">
                                          <p:val>
                                            <p:fltVal val="-43.4888"/>
                                          </p:val>
                                        </p:tav>
                                        <p:tav tm="37080">
                                          <p:val>
                                            <p:fltVal val="-51.6257"/>
                                          </p:val>
                                        </p:tav>
                                        <p:tav tm="38200">
                                          <p:val>
                                            <p:fltVal val="-60.2402"/>
                                          </p:val>
                                        </p:tav>
                                        <p:tav tm="39330">
                                          <p:val>
                                            <p:fltVal val="-69.3155"/>
                                          </p:val>
                                        </p:tav>
                                        <p:tav tm="40450">
                                          <p:val>
                                            <p:fltVal val="-78.8364"/>
                                          </p:val>
                                        </p:tav>
                                        <p:tav tm="41570">
                                          <p:val>
                                            <p:fltVal val="-88.6987"/>
                                          </p:val>
                                        </p:tav>
                                        <p:tav tm="42700">
                                          <p:val>
                                            <p:fltVal val="-99.0679"/>
                                          </p:val>
                                        </p:tav>
                                        <p:tav tm="43820">
                                          <p:val>
                                            <p:fltVal val="-109.8461"/>
                                          </p:val>
                                        </p:tav>
                                        <p:tav tm="44940">
                                          <p:val>
                                            <p:fltVal val="-121.0232"/>
                                          </p:val>
                                        </p:tav>
                                        <p:tav tm="46070">
                                          <p:val>
                                            <p:fltVal val="-132.5899"/>
                                          </p:val>
                                        </p:tav>
                                        <p:tav tm="47190">
                                          <p:val>
                                            <p:fltVal val="-144.5376"/>
                                          </p:val>
                                        </p:tav>
                                        <p:tav tm="48310">
                                          <p:val>
                                            <p:fltVal val="-156.85851"/>
                                          </p:val>
                                        </p:tav>
                                        <p:tav tm="49440">
                                          <p:val>
                                            <p:fltVal val="-169.43021"/>
                                          </p:val>
                                        </p:tav>
                                        <p:tav tm="50560">
                                          <p:val>
                                            <p:fltVal val="-182.34309"/>
                                          </p:val>
                                        </p:tav>
                                        <p:tav tm="51690">
                                          <p:val>
                                            <p:fltVal val="-195.1411"/>
                                          </p:val>
                                        </p:tav>
                                        <p:tav tm="52810">
                                          <p:val>
                                            <p:fltVal val="-207.6945"/>
                                          </p:val>
                                        </p:tav>
                                        <p:tav tm="53930">
                                          <p:val>
                                            <p:fltVal val="-219.77251"/>
                                          </p:val>
                                        </p:tav>
                                        <p:tav tm="55060">
                                          <p:val>
                                            <p:fltVal val="-231.4814"/>
                                          </p:val>
                                        </p:tav>
                                        <p:tav tm="56180">
                                          <p:val>
                                            <p:fltVal val="-242.91341"/>
                                          </p:val>
                                        </p:tav>
                                        <p:tav tm="57300">
                                          <p:val>
                                            <p:fltVal val="-253.8558"/>
                                          </p:val>
                                        </p:tav>
                                        <p:tav tm="58430">
                                          <p:val>
                                            <p:fltVal val="-264.40329"/>
                                          </p:val>
                                        </p:tav>
                                        <p:tav tm="59550">
                                          <p:val>
                                            <p:fltVal val="-274.63501"/>
                                          </p:val>
                                        </p:tav>
                                        <p:tav tm="60670">
                                          <p:val>
                                            <p:fltVal val="-284.35721"/>
                                          </p:val>
                                        </p:tav>
                                        <p:tav tm="61800">
                                          <p:val>
                                            <p:fltVal val="-293.6507"/>
                                          </p:val>
                                        </p:tav>
                                        <p:tav tm="62920">
                                          <p:val>
                                            <p:fltVal val="-302.57959"/>
                                          </p:val>
                                        </p:tav>
                                        <p:tav tm="64040">
                                          <p:val>
                                            <p:fltVal val="-310.96921"/>
                                          </p:val>
                                        </p:tav>
                                        <p:tav tm="65170">
                                          <p:val>
                                            <p:fltVal val="-318.88379"/>
                                          </p:val>
                                        </p:tav>
                                        <p:tav tm="66290">
                                          <p:val>
                                            <p:fltVal val="-326.36801"/>
                                          </p:val>
                                        </p:tav>
                                        <p:tav tm="67420">
                                          <p:val>
                                            <p:fltVal val="-333.26511"/>
                                          </p:val>
                                        </p:tav>
                                        <p:tav tm="68540">
                                          <p:val>
                                            <p:fltVal val="-339.6712"/>
                                          </p:val>
                                        </p:tav>
                                        <p:tav tm="69660">
                                          <p:val>
                                            <p:fltVal val="-345.43851"/>
                                          </p:val>
                                        </p:tav>
                                        <p:tav tm="70790">
                                          <p:val>
                                            <p:fltVal val="-350.58469"/>
                                          </p:val>
                                        </p:tav>
                                        <p:tav tm="71910">
                                          <p:val>
                                            <p:fltVal val="-355.09189"/>
                                          </p:val>
                                        </p:tav>
                                        <p:tav tm="73030">
                                          <p:val>
                                            <p:fltVal val="-358.80179"/>
                                          </p:val>
                                        </p:tav>
                                        <p:tav tm="74160">
                                          <p:val>
                                            <p:fltVal val="-361.63531"/>
                                          </p:val>
                                        </p:tav>
                                        <p:tav tm="75280">
                                          <p:val>
                                            <p:fltVal val="-363.345"/>
                                          </p:val>
                                        </p:tav>
                                        <p:tav tm="76400">
                                          <p:val>
                                            <p:fltVal val="-363.4978"/>
                                          </p:val>
                                        </p:tav>
                                        <p:tav tm="77530">
                                          <p:val>
                                            <p:fltVal val="-363.47061"/>
                                          </p:val>
                                        </p:tav>
                                        <p:tav tm="78650">
                                          <p:val>
                                            <p:fltVal val="-363.38339"/>
                                          </p:val>
                                        </p:tav>
                                        <p:tav tm="79780">
                                          <p:val>
                                            <p:fltVal val="-363.20349"/>
                                          </p:val>
                                        </p:tav>
                                        <p:tav tm="80900">
                                          <p:val>
                                            <p:fltVal val="-362.8963"/>
                                          </p:val>
                                        </p:tav>
                                        <p:tav tm="82020">
                                          <p:val>
                                            <p:fltVal val="-362.4227"/>
                                          </p:val>
                                        </p:tav>
                                        <p:tav tm="83150">
                                          <p:val>
                                            <p:fltVal val="-361.7569"/>
                                          </p:val>
                                        </p:tav>
                                        <p:tav tm="84270">
                                          <p:val>
                                            <p:fltVal val="-361.0874"/>
                                          </p:val>
                                        </p:tav>
                                        <p:tav tm="85390">
                                          <p:val>
                                            <p:fltVal val="-360.6105"/>
                                          </p:val>
                                        </p:tav>
                                        <p:tav tm="86520">
                                          <p:val>
                                            <p:fltVal val="-360.30069"/>
                                          </p:val>
                                        </p:tav>
                                        <p:tav tm="87640">
                                          <p:val>
                                            <p:fltVal val="-360.1188"/>
                                          </p:val>
                                        </p:tav>
                                        <p:tav tm="88760">
                                          <p:val>
                                            <p:fltVal val="-360.03021"/>
                                          </p:val>
                                        </p:tav>
                                        <p:tav tm="89890">
                                          <p:val>
                                            <p:fltVal val="-360.00229"/>
                                          </p:val>
                                        </p:tav>
                                        <p:tav tm="91010">
                                          <p:val>
                                            <p:fltVal val="-360"/>
                                          </p:val>
                                        </p:tav>
                                        <p:tav tm="92130">
                                          <p:val>
                                            <p:fltVal val="-360"/>
                                          </p:val>
                                        </p:tav>
                                        <p:tav tm="93260">
                                          <p:val>
                                            <p:fltVal val="-360"/>
                                          </p:val>
                                        </p:tav>
                                        <p:tav tm="94380">
                                          <p:val>
                                            <p:fltVal val="-360"/>
                                          </p:val>
                                        </p:tav>
                                        <p:tav tm="95510">
                                          <p:val>
                                            <p:fltVal val="-360"/>
                                          </p:val>
                                        </p:tav>
                                        <p:tav tm="96630">
                                          <p:val>
                                            <p:fltVal val="-360"/>
                                          </p:val>
                                        </p:tav>
                                        <p:tav tm="97750">
                                          <p:val>
                                            <p:fltVal val="-360"/>
                                          </p:val>
                                        </p:tav>
                                        <p:tav tm="98880">
                                          <p:val>
                                            <p:fltVal val="-360"/>
                                          </p:val>
                                        </p:tav>
                                        <p:tav tm="100000">
                                          <p:val>
                                            <p:fltVal val="-36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sum">
                                        <p:cTn id="13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3d.object.translation.y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"/>
                                          </p:val>
                                        </p:tav>
                                        <p:tav tm="2250">
                                          <p:val>
                                            <p:fltVal val="-10E-5"/>
                                          </p:val>
                                        </p:tav>
                                        <p:tav tm="3370">
                                          <p:val>
                                            <p:fltVal val="-0.0004"/>
                                          </p:val>
                                        </p:tav>
                                        <p:tav tm="4490">
                                          <p:val>
                                            <p:fltVal val="-0.0011"/>
                                          </p:val>
                                        </p:tav>
                                        <p:tav tm="5620">
                                          <p:val>
                                            <p:fltVal val="-0.0021"/>
                                          </p:val>
                                        </p:tav>
                                        <p:tav tm="6740">
                                          <p:val>
                                            <p:fltVal val="-0.0037"/>
                                          </p:val>
                                        </p:tav>
                                        <p:tav tm="7870">
                                          <p:val>
                                            <p:fltVal val="-0.0059"/>
                                          </p:val>
                                        </p:tav>
                                        <p:tav tm="8990">
                                          <p:val>
                                            <p:fltVal val="-0.0088"/>
                                          </p:val>
                                        </p:tav>
                                        <p:tav tm="10110">
                                          <p:val>
                                            <p:fltVal val="-0.0125"/>
                                          </p:val>
                                        </p:tav>
                                        <p:tav tm="11240">
                                          <p:val>
                                            <p:fltVal val="-0.0162"/>
                                          </p:val>
                                        </p:tav>
                                        <p:tav tm="12360">
                                          <p:val>
                                            <p:fltVal val="-0.0191"/>
                                          </p:val>
                                        </p:tav>
                                        <p:tav tm="13480">
                                          <p:val>
                                            <p:fltVal val="-0.0213"/>
                                          </p:val>
                                        </p:tav>
                                        <p:tav tm="14610">
                                          <p:val>
                                            <p:fltVal val="-0.0228"/>
                                          </p:val>
                                        </p:tav>
                                        <p:tav tm="15730">
                                          <p:val>
                                            <p:fltVal val="-0.0239"/>
                                          </p:val>
                                        </p:tav>
                                        <p:tav tm="16850">
                                          <p:val>
                                            <p:fltVal val="-0.0245"/>
                                          </p:val>
                                        </p:tav>
                                        <p:tav tm="17980">
                                          <p:val>
                                            <p:fltVal val="-0.0248"/>
                                          </p:val>
                                        </p:tav>
                                        <p:tav tm="19100">
                                          <p:val>
                                            <p:fltVal val="-0.0249"/>
                                          </p:val>
                                        </p:tav>
                                        <p:tav tm="20220">
                                          <p:val>
                                            <p:fltVal val="-0.0249"/>
                                          </p:val>
                                        </p:tav>
                                        <p:tav tm="21350">
                                          <p:val>
                                            <p:fltVal val="-0.0248"/>
                                          </p:val>
                                        </p:tav>
                                        <p:tav tm="22470">
                                          <p:val>
                                            <p:fltVal val="-0.0241"/>
                                          </p:val>
                                        </p:tav>
                                        <p:tav tm="23600">
                                          <p:val>
                                            <p:fltVal val="-0.022"/>
                                          </p:val>
                                        </p:tav>
                                        <p:tav tm="24720">
                                          <p:val>
                                            <p:fltVal val="-0.0179"/>
                                          </p:val>
                                        </p:tav>
                                        <p:tav tm="25840">
                                          <p:val>
                                            <p:fltVal val="-0.0113"/>
                                          </p:val>
                                        </p:tav>
                                        <p:tav tm="26970">
                                          <p:val>
                                            <p:fltVal val="-0.0013"/>
                                          </p:val>
                                        </p:tav>
                                        <p:tav tm="28090">
                                          <p:val>
                                            <p:fltVal val="0.0124"/>
                                          </p:val>
                                        </p:tav>
                                        <p:tav tm="29210">
                                          <p:val>
                                            <p:fltVal val="0.0309"/>
                                          </p:val>
                                        </p:tav>
                                        <p:tav tm="30340">
                                          <p:val>
                                            <p:fltVal val="0.0546"/>
                                          </p:val>
                                        </p:tav>
                                        <p:tav tm="31460">
                                          <p:val>
                                            <p:fltVal val="0.0842"/>
                                          </p:val>
                                        </p:tav>
                                        <p:tav tm="32580">
                                          <p:val>
                                            <p:fltVal val="0.1204"/>
                                          </p:val>
                                        </p:tav>
                                        <p:tav tm="33710">
                                          <p:val>
                                            <p:fltVal val="0.1634"/>
                                          </p:val>
                                        </p:tav>
                                        <p:tav tm="34830">
                                          <p:val>
                                            <p:fltVal val="0.2145"/>
                                          </p:val>
                                        </p:tav>
                                        <p:tav tm="35960">
                                          <p:val>
                                            <p:fltVal val="0.2711"/>
                                          </p:val>
                                        </p:tav>
                                        <p:tav tm="37080">
                                          <p:val>
                                            <p:fltVal val="0.3207"/>
                                          </p:val>
                                        </p:tav>
                                        <p:tav tm="38200">
                                          <p:val>
                                            <p:fltVal val="0.3625"/>
                                          </p:val>
                                        </p:tav>
                                        <p:tav tm="39330">
                                          <p:val>
                                            <p:fltVal val="0.3973"/>
                                          </p:val>
                                        </p:tav>
                                        <p:tav tm="40450">
                                          <p:val>
                                            <p:fltVal val="0.4256"/>
                                          </p:val>
                                        </p:tav>
                                        <p:tav tm="41570">
                                          <p:val>
                                            <p:fltVal val="0.448"/>
                                          </p:val>
                                        </p:tav>
                                        <p:tav tm="42700">
                                          <p:val>
                                            <p:fltVal val="0.4655"/>
                                          </p:val>
                                        </p:tav>
                                        <p:tav tm="43820">
                                          <p:val>
                                            <p:fltVal val="0.4786"/>
                                          </p:val>
                                        </p:tav>
                                        <p:tav tm="44940">
                                          <p:val>
                                            <p:fltVal val="0.4878"/>
                                          </p:val>
                                        </p:tav>
                                        <p:tav tm="46070">
                                          <p:val>
                                            <p:fltVal val="0.4939"/>
                                          </p:val>
                                        </p:tav>
                                        <p:tav tm="47190">
                                          <p:val>
                                            <p:fltVal val="0.4975"/>
                                          </p:val>
                                        </p:tav>
                                        <p:tav tm="48310">
                                          <p:val>
                                            <p:fltVal val="0.4993"/>
                                          </p:val>
                                        </p:tav>
                                        <p:tav tm="49440">
                                          <p:val>
                                            <p:fltVal val="0.4999"/>
                                          </p:val>
                                        </p:tav>
                                        <p:tav tm="50560">
                                          <p:val>
                                            <p:fltVal val="0.4999"/>
                                          </p:val>
                                        </p:tav>
                                        <p:tav tm="51690">
                                          <p:val>
                                            <p:fltVal val="0.4998"/>
                                          </p:val>
                                        </p:tav>
                                        <p:tav tm="52810">
                                          <p:val>
                                            <p:fltVal val="0.4988"/>
                                          </p:val>
                                        </p:tav>
                                        <p:tav tm="53930">
                                          <p:val>
                                            <p:fltVal val="0.4965"/>
                                          </p:val>
                                        </p:tav>
                                        <p:tav tm="55060">
                                          <p:val>
                                            <p:fltVal val="0.4921"/>
                                          </p:val>
                                        </p:tav>
                                        <p:tav tm="56180">
                                          <p:val>
                                            <p:fltVal val="0.485"/>
                                          </p:val>
                                        </p:tav>
                                        <p:tav tm="57300">
                                          <p:val>
                                            <p:fltVal val="0.4746"/>
                                          </p:val>
                                        </p:tav>
                                        <p:tav tm="58430">
                                          <p:val>
                                            <p:fltVal val="0.4603"/>
                                          </p:val>
                                        </p:tav>
                                        <p:tav tm="59550">
                                          <p:val>
                                            <p:fltVal val="0.4411"/>
                                          </p:val>
                                        </p:tav>
                                        <p:tav tm="60670">
                                          <p:val>
                                            <p:fltVal val="0.4169"/>
                                          </p:val>
                                        </p:tav>
                                        <p:tav tm="61800">
                                          <p:val>
                                            <p:fltVal val="0.3868"/>
                                          </p:val>
                                        </p:tav>
                                        <p:tav tm="62920">
                                          <p:val>
                                            <p:fltVal val="0.3499"/>
                                          </p:val>
                                        </p:tav>
                                        <p:tav tm="64040">
                                          <p:val>
                                            <p:fltVal val="0.306"/>
                                          </p:val>
                                        </p:tav>
                                        <p:tav tm="65170">
                                          <p:val>
                                            <p:fltVal val="0.2544"/>
                                          </p:val>
                                        </p:tav>
                                        <p:tav tm="66290">
                                          <p:val>
                                            <p:fltVal val="0.1981"/>
                                          </p:val>
                                        </p:tav>
                                        <p:tav tm="67420">
                                          <p:val>
                                            <p:fltVal val="0.1498"/>
                                          </p:val>
                                        </p:tav>
                                        <p:tav tm="68540">
                                          <p:val>
                                            <p:fltVal val="0.1087"/>
                                          </p:val>
                                        </p:tav>
                                        <p:tav tm="69660">
                                          <p:val>
                                            <p:fltVal val="0.0748"/>
                                          </p:val>
                                        </p:tav>
                                        <p:tav tm="70790">
                                          <p:val>
                                            <p:fltVal val="0.0473"/>
                                          </p:val>
                                        </p:tav>
                                        <p:tav tm="71910">
                                          <p:val>
                                            <p:fltVal val="0.0251"/>
                                          </p:val>
                                        </p:tav>
                                        <p:tav tm="73030">
                                          <p:val>
                                            <p:fltVal val="0.0082"/>
                                          </p:val>
                                        </p:tav>
                                        <p:tav tm="74160">
                                          <p:val>
                                            <p:fltVal val="-0.0044"/>
                                          </p:val>
                                        </p:tav>
                                        <p:tav tm="75280">
                                          <p:val>
                                            <p:fltVal val="-0.0134"/>
                                          </p:val>
                                        </p:tav>
                                        <p:tav tm="76400">
                                          <p:val>
                                            <p:fltVal val="-0.0192"/>
                                          </p:val>
                                        </p:tav>
                                        <p:tav tm="77530">
                                          <p:val>
                                            <p:fltVal val="-0.0227"/>
                                          </p:val>
                                        </p:tav>
                                        <p:tav tm="78650">
                                          <p:val>
                                            <p:fltVal val="-0.0244"/>
                                          </p:val>
                                        </p:tav>
                                        <p:tav tm="79780">
                                          <p:val>
                                            <p:fltVal val="-0.0249"/>
                                          </p:val>
                                        </p:tav>
                                        <p:tav tm="80900">
                                          <p:val>
                                            <p:fltVal val="-0.0249"/>
                                          </p:val>
                                        </p:tav>
                                        <p:tav tm="82020">
                                          <p:val>
                                            <p:fltVal val="-0.0244"/>
                                          </p:val>
                                        </p:tav>
                                        <p:tav tm="83150">
                                          <p:val>
                                            <p:fltVal val="-0.0219"/>
                                          </p:val>
                                        </p:tav>
                                        <p:tav tm="84270">
                                          <p:val>
                                            <p:fltVal val="-0.0156"/>
                                          </p:val>
                                        </p:tav>
                                        <p:tav tm="85390">
                                          <p:val>
                                            <p:fltVal val="-0.0039"/>
                                          </p:val>
                                        </p:tav>
                                        <p:tav tm="86520">
                                          <p:val>
                                            <p:fltVal val="0.0104"/>
                                          </p:val>
                                        </p:tav>
                                        <p:tav tm="87640">
                                          <p:val>
                                            <p:fltVal val="0.0192"/>
                                          </p:val>
                                        </p:tav>
                                        <p:tav tm="88760">
                                          <p:val>
                                            <p:fltVal val="0.0235"/>
                                          </p:val>
                                        </p:tav>
                                        <p:tav tm="89890">
                                          <p:val>
                                            <p:fltVal val="0.0248"/>
                                          </p:val>
                                        </p:tav>
                                        <p:tav tm="91010">
                                          <p:val>
                                            <p:fltVal val="0.0249"/>
                                          </p:val>
                                        </p:tav>
                                        <p:tav tm="92130">
                                          <p:val>
                                            <p:fltVal val="0.0247"/>
                                          </p:val>
                                        </p:tav>
                                        <p:tav tm="93260">
                                          <p:val>
                                            <p:fltVal val="0.0234"/>
                                          </p:val>
                                        </p:tav>
                                        <p:tav tm="94380">
                                          <p:val>
                                            <p:fltVal val="0.0202"/>
                                          </p:val>
                                        </p:tav>
                                        <p:tav tm="95510">
                                          <p:val>
                                            <p:fltVal val="0.0143"/>
                                          </p:val>
                                        </p:tav>
                                        <p:tav tm="96630">
                                          <p:val>
                                            <p:fltVal val="0.0071"/>
                                          </p:val>
                                        </p:tav>
                                        <p:tav tm="97750">
                                          <p:val>
                                            <p:fltVal val="0.0027"/>
                                          </p:val>
                                        </p:tav>
                                        <p:tav tm="98880">
                                          <p:val>
                                            <p:fltVal val="0.0007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4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5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0.9999"/>
                                          </p:val>
                                        </p:tav>
                                        <p:tav tm="2250">
                                          <p:val>
                                            <p:fltVal val="0.9994"/>
                                          </p:val>
                                        </p:tav>
                                        <p:tav tm="3370">
                                          <p:val>
                                            <p:fltVal val="0.9981"/>
                                          </p:val>
                                        </p:tav>
                                        <p:tav tm="4490">
                                          <p:val>
                                            <p:fltVal val="0.9955"/>
                                          </p:val>
                                        </p:tav>
                                        <p:tav tm="5620">
                                          <p:val>
                                            <p:fltVal val="0.9913"/>
                                          </p:val>
                                        </p:tav>
                                        <p:tav tm="6740">
                                          <p:val>
                                            <p:fltVal val="0.985"/>
                                          </p:val>
                                        </p:tav>
                                        <p:tav tm="7870">
                                          <p:val>
                                            <p:fltVal val="0.9763"/>
                                          </p:val>
                                        </p:tav>
                                        <p:tav tm="8990">
                                          <p:val>
                                            <p:fltVal val="0.9646"/>
                                          </p:val>
                                        </p:tav>
                                        <p:tav tm="10110">
                                          <p:val>
                                            <p:fltVal val="0.9497"/>
                                          </p:val>
                                        </p:tav>
                                        <p:tav tm="11240">
                                          <p:val>
                                            <p:fltVal val="0.9348"/>
                                          </p:val>
                                        </p:tav>
                                        <p:tav tm="12360">
                                          <p:val>
                                            <p:fltVal val="0.9232"/>
                                          </p:val>
                                        </p:tav>
                                        <p:tav tm="13480">
                                          <p:val>
                                            <p:fltVal val="0.9146"/>
                                          </p:val>
                                        </p:tav>
                                        <p:tav tm="14610">
                                          <p:val>
                                            <p:fltVal val="0.9084"/>
                                          </p:val>
                                        </p:tav>
                                        <p:tav tm="15730">
                                          <p:val>
                                            <p:fltVal val="0.9042"/>
                                          </p:val>
                                        </p:tav>
                                        <p:tav tm="16850">
                                          <p:val>
                                            <p:fltVal val="0.9017"/>
                                          </p:val>
                                        </p:tav>
                                        <p:tav tm="17980">
                                          <p:val>
                                            <p:fltVal val="0.9005"/>
                                          </p:val>
                                        </p:tav>
                                        <p:tav tm="19100">
                                          <p:val>
                                            <p:fltVal val="0.9"/>
                                          </p:val>
                                        </p:tav>
                                        <p:tav tm="20220">
                                          <p:val>
                                            <p:fltVal val="0.8999"/>
                                          </p:val>
                                        </p:tav>
                                        <p:tav tm="21350">
                                          <p:val>
                                            <p:fltVal val="0.9006"/>
                                          </p:val>
                                        </p:tav>
                                        <p:tav tm="22470">
                                          <p:val>
                                            <p:fltVal val="0.9046"/>
                                          </p:val>
                                        </p:tav>
                                        <p:tav tm="23600">
                                          <p:val>
                                            <p:fltVal val="0.9153"/>
                                          </p:val>
                                        </p:tav>
                                        <p:tav tm="24720">
                                          <p:val>
                                            <p:fltVal val="0.9362"/>
                                          </p:val>
                                        </p:tav>
                                        <p:tav tm="25840">
                                          <p:val>
                                            <p:fltVal val="0.9659"/>
                                          </p:val>
                                        </p:tav>
                                        <p:tav tm="26970">
                                          <p:val>
                                            <p:fltVal val="0.9858"/>
                                          </p:val>
                                        </p:tav>
                                        <p:tav tm="28090">
                                          <p:val>
                                            <p:fltVal val="0.9959"/>
                                          </p:val>
                                        </p:tav>
                                        <p:tav tm="29210">
                                          <p:val>
                                            <p:fltVal val="0.9995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0.9998"/>
                                          </p:val>
                                        </p:tav>
                                        <p:tav tm="68540">
                                          <p:val>
                                            <p:fltVal val="0.9987"/>
                                          </p:val>
                                        </p:tav>
                                        <p:tav tm="69660">
                                          <p:val>
                                            <p:fltVal val="0.9955"/>
                                          </p:val>
                                        </p:tav>
                                        <p:tav tm="70790">
                                          <p:val>
                                            <p:fltVal val="0.9888"/>
                                          </p:val>
                                        </p:tav>
                                        <p:tav tm="71910">
                                          <p:val>
                                            <p:fltVal val="0.9775"/>
                                          </p:val>
                                        </p:tav>
                                        <p:tav tm="73030">
                                          <p:val>
                                            <p:fltVal val="0.9605"/>
                                          </p:val>
                                        </p:tav>
                                        <p:tav tm="74160">
                                          <p:val>
                                            <p:fltVal val="0.9385"/>
                                          </p:val>
                                        </p:tav>
                                        <p:tav tm="75280">
                                          <p:val>
                                            <p:fltVal val="0.9217"/>
                                          </p:val>
                                        </p:tav>
                                        <p:tav tm="76400">
                                          <p:val>
                                            <p:fltVal val="0.9107"/>
                                          </p:val>
                                        </p:tav>
                                        <p:tav tm="77530">
                                          <p:val>
                                            <p:fltVal val="0.9042"/>
                                          </p:val>
                                        </p:tav>
                                        <p:tav tm="78650">
                                          <p:val>
                                            <p:fltVal val="0.901"/>
                                          </p:val>
                                        </p:tav>
                                        <p:tav tm="79780">
                                          <p:val>
                                            <p:fltVal val="0.9"/>
                                          </p:val>
                                        </p:tav>
                                        <p:tav tm="80900">
                                          <p:val>
                                            <p:fltVal val="0.9"/>
                                          </p:val>
                                        </p:tav>
                                        <p:tav tm="82020">
                                          <p:val>
                                            <p:fltVal val="0.901"/>
                                          </p:val>
                                        </p:tav>
                                        <p:tav tm="83150">
                                          <p:val>
                                            <p:fltVal val="0.9061"/>
                                          </p:val>
                                        </p:tav>
                                        <p:tav tm="84270">
                                          <p:val>
                                            <p:fltVal val="0.9186"/>
                                          </p:val>
                                        </p:tav>
                                        <p:tav tm="85390">
                                          <p:val>
                                            <p:fltVal val="0.942"/>
                                          </p:val>
                                        </p:tav>
                                        <p:tav tm="86520">
                                          <p:val>
                                            <p:fltVal val="0.9709"/>
                                          </p:val>
                                        </p:tav>
                                        <p:tav tm="87640">
                                          <p:val>
                                            <p:fltVal val="0.9885"/>
                                          </p:val>
                                        </p:tav>
                                        <p:tav tm="88760">
                                          <p:val>
                                            <p:fltVal val="0.997"/>
                                          </p:val>
                                        </p:tav>
                                        <p:tav tm="89890">
                                          <p:val>
                                            <p:fltVal val="0.9997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6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mph" presetSubtype="8" repeatCount="indefinite" autoRev="1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18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3d.object.rotation.x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.0012"/>
                                          </p:val>
                                        </p:tav>
                                        <p:tav tm="2250">
                                          <p:val>
                                            <p:fltVal val="0.0098"/>
                                          </p:val>
                                        </p:tav>
                                        <p:tav tm="3370">
                                          <p:val>
                                            <p:fltVal val="0.033"/>
                                          </p:val>
                                        </p:tav>
                                        <p:tav tm="4490">
                                          <p:val>
                                            <p:fltVal val="0.0789"/>
                                          </p:val>
                                        </p:tav>
                                        <p:tav tm="5620">
                                          <p:val>
                                            <p:fltVal val="0.1548"/>
                                          </p:val>
                                        </p:tav>
                                        <p:tav tm="6740">
                                          <p:val>
                                            <p:fltVal val="0.267"/>
                                          </p:val>
                                        </p:tav>
                                        <p:tav tm="7870">
                                          <p:val>
                                            <p:fltVal val="0.4235"/>
                                          </p:val>
                                        </p:tav>
                                        <p:tav tm="8990">
                                          <p:val>
                                            <p:fltVal val="0.6337"/>
                                          </p:val>
                                        </p:tav>
                                        <p:tav tm="10110">
                                          <p:val>
                                            <p:fltVal val="0.9013"/>
                                          </p:val>
                                        </p:tav>
                                        <p:tav tm="11240">
                                          <p:val>
                                            <p:fltVal val="1.2353"/>
                                          </p:val>
                                        </p:tav>
                                        <p:tav tm="12360">
                                          <p:val>
                                            <p:fltVal val="1.647"/>
                                          </p:val>
                                        </p:tav>
                                        <p:tav tm="13480">
                                          <p:val>
                                            <p:fltVal val="2.0869"/>
                                          </p:val>
                                        </p:tav>
                                        <p:tav tm="14610">
                                          <p:val>
                                            <p:fltVal val="2.4538"/>
                                          </p:val>
                                        </p:tav>
                                        <p:tav tm="15730">
                                          <p:val>
                                            <p:fltVal val="2.7534"/>
                                          </p:val>
                                        </p:tav>
                                        <p:tav tm="16850">
                                          <p:val>
                                            <p:fltVal val="2.9876"/>
                                          </p:val>
                                        </p:tav>
                                        <p:tav tm="17980">
                                          <p:val>
                                            <p:fltVal val="3.1669"/>
                                          </p:val>
                                        </p:tav>
                                        <p:tav tm="19100">
                                          <p:val>
                                            <p:fltVal val="3.2996"/>
                                          </p:val>
                                        </p:tav>
                                        <p:tav tm="20220">
                                          <p:val>
                                            <p:fltVal val="3.3906"/>
                                          </p:val>
                                        </p:tav>
                                        <p:tav tm="21350">
                                          <p:val>
                                            <p:fltVal val="3.4488"/>
                                          </p:val>
                                        </p:tav>
                                        <p:tav tm="22470">
                                          <p:val>
                                            <p:fltVal val="3.4815"/>
                                          </p:val>
                                        </p:tav>
                                        <p:tav tm="23600">
                                          <p:val>
                                            <p:fltVal val="3.4961"/>
                                          </p:val>
                                        </p:tav>
                                        <p:tav tm="24720">
                                          <p:val>
                                            <p:fltVal val="3.4998"/>
                                          </p:val>
                                        </p:tav>
                                        <p:tav tm="25840">
                                          <p:val>
                                            <p:fltVal val="3.0301"/>
                                          </p:val>
                                        </p:tav>
                                        <p:tav tm="26970">
                                          <p:val>
                                            <p:fltVal val="0.9661"/>
                                          </p:val>
                                        </p:tav>
                                        <p:tav tm="28090">
                                          <p:val>
                                            <p:fltVal val="-2.1525"/>
                                          </p:val>
                                        </p:tav>
                                        <p:tav tm="29210">
                                          <p:val>
                                            <p:fltVal val="-6.1215"/>
                                          </p:val>
                                        </p:tav>
                                        <p:tav tm="30340">
                                          <p:val>
                                            <p:fltVal val="-10.8322"/>
                                          </p:val>
                                        </p:tav>
                                        <p:tav tm="31460">
                                          <p:val>
                                            <p:fltVal val="-16.2132"/>
                                          </p:val>
                                        </p:tav>
                                        <p:tav tm="32580">
                                          <p:val>
                                            <p:fltVal val="-22.2128"/>
                                          </p:val>
                                        </p:tav>
                                        <p:tav tm="33710">
                                          <p:val>
                                            <p:fltVal val="-28.7297"/>
                                          </p:val>
                                        </p:tav>
                                        <p:tav tm="34830">
                                          <p:val>
                                            <p:fltVal val="-35.8493"/>
                                          </p:val>
                                        </p:tav>
                                        <p:tav tm="35960">
                                          <p:val>
                                            <p:fltVal val="-43.4888"/>
                                          </p:val>
                                        </p:tav>
                                        <p:tav tm="37080">
                                          <p:val>
                                            <p:fltVal val="-51.6257"/>
                                          </p:val>
                                        </p:tav>
                                        <p:tav tm="38200">
                                          <p:val>
                                            <p:fltVal val="-60.2402"/>
                                          </p:val>
                                        </p:tav>
                                        <p:tav tm="39330">
                                          <p:val>
                                            <p:fltVal val="-69.3155"/>
                                          </p:val>
                                        </p:tav>
                                        <p:tav tm="40450">
                                          <p:val>
                                            <p:fltVal val="-78.8364"/>
                                          </p:val>
                                        </p:tav>
                                        <p:tav tm="41570">
                                          <p:val>
                                            <p:fltVal val="-88.6987"/>
                                          </p:val>
                                        </p:tav>
                                        <p:tav tm="42700">
                                          <p:val>
                                            <p:fltVal val="-99.0679"/>
                                          </p:val>
                                        </p:tav>
                                        <p:tav tm="43820">
                                          <p:val>
                                            <p:fltVal val="-109.8461"/>
                                          </p:val>
                                        </p:tav>
                                        <p:tav tm="44940">
                                          <p:val>
                                            <p:fltVal val="-121.0232"/>
                                          </p:val>
                                        </p:tav>
                                        <p:tav tm="46070">
                                          <p:val>
                                            <p:fltVal val="-132.5899"/>
                                          </p:val>
                                        </p:tav>
                                        <p:tav tm="47190">
                                          <p:val>
                                            <p:fltVal val="-144.5376"/>
                                          </p:val>
                                        </p:tav>
                                        <p:tav tm="48310">
                                          <p:val>
                                            <p:fltVal val="-156.85851"/>
                                          </p:val>
                                        </p:tav>
                                        <p:tav tm="49440">
                                          <p:val>
                                            <p:fltVal val="-169.43021"/>
                                          </p:val>
                                        </p:tav>
                                        <p:tav tm="50560">
                                          <p:val>
                                            <p:fltVal val="-182.34309"/>
                                          </p:val>
                                        </p:tav>
                                        <p:tav tm="51690">
                                          <p:val>
                                            <p:fltVal val="-195.1411"/>
                                          </p:val>
                                        </p:tav>
                                        <p:tav tm="52810">
                                          <p:val>
                                            <p:fltVal val="-207.6945"/>
                                          </p:val>
                                        </p:tav>
                                        <p:tav tm="53930">
                                          <p:val>
                                            <p:fltVal val="-219.77251"/>
                                          </p:val>
                                        </p:tav>
                                        <p:tav tm="55060">
                                          <p:val>
                                            <p:fltVal val="-231.4814"/>
                                          </p:val>
                                        </p:tav>
                                        <p:tav tm="56180">
                                          <p:val>
                                            <p:fltVal val="-242.91341"/>
                                          </p:val>
                                        </p:tav>
                                        <p:tav tm="57300">
                                          <p:val>
                                            <p:fltVal val="-253.8558"/>
                                          </p:val>
                                        </p:tav>
                                        <p:tav tm="58430">
                                          <p:val>
                                            <p:fltVal val="-264.40329"/>
                                          </p:val>
                                        </p:tav>
                                        <p:tav tm="59550">
                                          <p:val>
                                            <p:fltVal val="-274.63501"/>
                                          </p:val>
                                        </p:tav>
                                        <p:tav tm="60670">
                                          <p:val>
                                            <p:fltVal val="-284.35721"/>
                                          </p:val>
                                        </p:tav>
                                        <p:tav tm="61800">
                                          <p:val>
                                            <p:fltVal val="-293.6507"/>
                                          </p:val>
                                        </p:tav>
                                        <p:tav tm="62920">
                                          <p:val>
                                            <p:fltVal val="-302.57959"/>
                                          </p:val>
                                        </p:tav>
                                        <p:tav tm="64040">
                                          <p:val>
                                            <p:fltVal val="-310.96921"/>
                                          </p:val>
                                        </p:tav>
                                        <p:tav tm="65170">
                                          <p:val>
                                            <p:fltVal val="-318.88379"/>
                                          </p:val>
                                        </p:tav>
                                        <p:tav tm="66290">
                                          <p:val>
                                            <p:fltVal val="-326.36801"/>
                                          </p:val>
                                        </p:tav>
                                        <p:tav tm="67420">
                                          <p:val>
                                            <p:fltVal val="-333.26511"/>
                                          </p:val>
                                        </p:tav>
                                        <p:tav tm="68540">
                                          <p:val>
                                            <p:fltVal val="-339.6712"/>
                                          </p:val>
                                        </p:tav>
                                        <p:tav tm="69660">
                                          <p:val>
                                            <p:fltVal val="-345.43851"/>
                                          </p:val>
                                        </p:tav>
                                        <p:tav tm="70790">
                                          <p:val>
                                            <p:fltVal val="-350.58469"/>
                                          </p:val>
                                        </p:tav>
                                        <p:tav tm="71910">
                                          <p:val>
                                            <p:fltVal val="-355.09189"/>
                                          </p:val>
                                        </p:tav>
                                        <p:tav tm="73030">
                                          <p:val>
                                            <p:fltVal val="-358.80179"/>
                                          </p:val>
                                        </p:tav>
                                        <p:tav tm="74160">
                                          <p:val>
                                            <p:fltVal val="-361.63531"/>
                                          </p:val>
                                        </p:tav>
                                        <p:tav tm="75280">
                                          <p:val>
                                            <p:fltVal val="-363.345"/>
                                          </p:val>
                                        </p:tav>
                                        <p:tav tm="76400">
                                          <p:val>
                                            <p:fltVal val="-363.4978"/>
                                          </p:val>
                                        </p:tav>
                                        <p:tav tm="77530">
                                          <p:val>
                                            <p:fltVal val="-363.47061"/>
                                          </p:val>
                                        </p:tav>
                                        <p:tav tm="78650">
                                          <p:val>
                                            <p:fltVal val="-363.38339"/>
                                          </p:val>
                                        </p:tav>
                                        <p:tav tm="79780">
                                          <p:val>
                                            <p:fltVal val="-363.20349"/>
                                          </p:val>
                                        </p:tav>
                                        <p:tav tm="80900">
                                          <p:val>
                                            <p:fltVal val="-362.8963"/>
                                          </p:val>
                                        </p:tav>
                                        <p:tav tm="82020">
                                          <p:val>
                                            <p:fltVal val="-362.4227"/>
                                          </p:val>
                                        </p:tav>
                                        <p:tav tm="83150">
                                          <p:val>
                                            <p:fltVal val="-361.7569"/>
                                          </p:val>
                                        </p:tav>
                                        <p:tav tm="84270">
                                          <p:val>
                                            <p:fltVal val="-361.0874"/>
                                          </p:val>
                                        </p:tav>
                                        <p:tav tm="85390">
                                          <p:val>
                                            <p:fltVal val="-360.6105"/>
                                          </p:val>
                                        </p:tav>
                                        <p:tav tm="86520">
                                          <p:val>
                                            <p:fltVal val="-360.30069"/>
                                          </p:val>
                                        </p:tav>
                                        <p:tav tm="87640">
                                          <p:val>
                                            <p:fltVal val="-360.1188"/>
                                          </p:val>
                                        </p:tav>
                                        <p:tav tm="88760">
                                          <p:val>
                                            <p:fltVal val="-360.03021"/>
                                          </p:val>
                                        </p:tav>
                                        <p:tav tm="89890">
                                          <p:val>
                                            <p:fltVal val="-360.00229"/>
                                          </p:val>
                                        </p:tav>
                                        <p:tav tm="91010">
                                          <p:val>
                                            <p:fltVal val="-360"/>
                                          </p:val>
                                        </p:tav>
                                        <p:tav tm="92130">
                                          <p:val>
                                            <p:fltVal val="-360"/>
                                          </p:val>
                                        </p:tav>
                                        <p:tav tm="93260">
                                          <p:val>
                                            <p:fltVal val="-360"/>
                                          </p:val>
                                        </p:tav>
                                        <p:tav tm="94380">
                                          <p:val>
                                            <p:fltVal val="-360"/>
                                          </p:val>
                                        </p:tav>
                                        <p:tav tm="95510">
                                          <p:val>
                                            <p:fltVal val="-360"/>
                                          </p:val>
                                        </p:tav>
                                        <p:tav tm="96630">
                                          <p:val>
                                            <p:fltVal val="-360"/>
                                          </p:val>
                                        </p:tav>
                                        <p:tav tm="97750">
                                          <p:val>
                                            <p:fltVal val="-360"/>
                                          </p:val>
                                        </p:tav>
                                        <p:tav tm="98880">
                                          <p:val>
                                            <p:fltVal val="-360"/>
                                          </p:val>
                                        </p:tav>
                                        <p:tav tm="100000">
                                          <p:val>
                                            <p:fltVal val="-36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sum">
                                        <p:cTn id="19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3d.object.translation.y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"/>
                                          </p:val>
                                        </p:tav>
                                        <p:tav tm="2250">
                                          <p:val>
                                            <p:fltVal val="-10E-5"/>
                                          </p:val>
                                        </p:tav>
                                        <p:tav tm="3370">
                                          <p:val>
                                            <p:fltVal val="-0.0004"/>
                                          </p:val>
                                        </p:tav>
                                        <p:tav tm="4490">
                                          <p:val>
                                            <p:fltVal val="-0.0011"/>
                                          </p:val>
                                        </p:tav>
                                        <p:tav tm="5620">
                                          <p:val>
                                            <p:fltVal val="-0.0021"/>
                                          </p:val>
                                        </p:tav>
                                        <p:tav tm="6740">
                                          <p:val>
                                            <p:fltVal val="-0.0037"/>
                                          </p:val>
                                        </p:tav>
                                        <p:tav tm="7870">
                                          <p:val>
                                            <p:fltVal val="-0.0059"/>
                                          </p:val>
                                        </p:tav>
                                        <p:tav tm="8990">
                                          <p:val>
                                            <p:fltVal val="-0.0088"/>
                                          </p:val>
                                        </p:tav>
                                        <p:tav tm="10110">
                                          <p:val>
                                            <p:fltVal val="-0.0125"/>
                                          </p:val>
                                        </p:tav>
                                        <p:tav tm="11240">
                                          <p:val>
                                            <p:fltVal val="-0.0162"/>
                                          </p:val>
                                        </p:tav>
                                        <p:tav tm="12360">
                                          <p:val>
                                            <p:fltVal val="-0.0191"/>
                                          </p:val>
                                        </p:tav>
                                        <p:tav tm="13480">
                                          <p:val>
                                            <p:fltVal val="-0.0213"/>
                                          </p:val>
                                        </p:tav>
                                        <p:tav tm="14610">
                                          <p:val>
                                            <p:fltVal val="-0.0228"/>
                                          </p:val>
                                        </p:tav>
                                        <p:tav tm="15730">
                                          <p:val>
                                            <p:fltVal val="-0.0239"/>
                                          </p:val>
                                        </p:tav>
                                        <p:tav tm="16850">
                                          <p:val>
                                            <p:fltVal val="-0.0245"/>
                                          </p:val>
                                        </p:tav>
                                        <p:tav tm="17980">
                                          <p:val>
                                            <p:fltVal val="-0.0248"/>
                                          </p:val>
                                        </p:tav>
                                        <p:tav tm="19100">
                                          <p:val>
                                            <p:fltVal val="-0.0249"/>
                                          </p:val>
                                        </p:tav>
                                        <p:tav tm="20220">
                                          <p:val>
                                            <p:fltVal val="-0.0249"/>
                                          </p:val>
                                        </p:tav>
                                        <p:tav tm="21350">
                                          <p:val>
                                            <p:fltVal val="-0.0248"/>
                                          </p:val>
                                        </p:tav>
                                        <p:tav tm="22470">
                                          <p:val>
                                            <p:fltVal val="-0.0241"/>
                                          </p:val>
                                        </p:tav>
                                        <p:tav tm="23600">
                                          <p:val>
                                            <p:fltVal val="-0.022"/>
                                          </p:val>
                                        </p:tav>
                                        <p:tav tm="24720">
                                          <p:val>
                                            <p:fltVal val="-0.0179"/>
                                          </p:val>
                                        </p:tav>
                                        <p:tav tm="25840">
                                          <p:val>
                                            <p:fltVal val="-0.0113"/>
                                          </p:val>
                                        </p:tav>
                                        <p:tav tm="26970">
                                          <p:val>
                                            <p:fltVal val="-0.0013"/>
                                          </p:val>
                                        </p:tav>
                                        <p:tav tm="28090">
                                          <p:val>
                                            <p:fltVal val="0.0124"/>
                                          </p:val>
                                        </p:tav>
                                        <p:tav tm="29210">
                                          <p:val>
                                            <p:fltVal val="0.0309"/>
                                          </p:val>
                                        </p:tav>
                                        <p:tav tm="30340">
                                          <p:val>
                                            <p:fltVal val="0.0546"/>
                                          </p:val>
                                        </p:tav>
                                        <p:tav tm="31460">
                                          <p:val>
                                            <p:fltVal val="0.0842"/>
                                          </p:val>
                                        </p:tav>
                                        <p:tav tm="32580">
                                          <p:val>
                                            <p:fltVal val="0.1204"/>
                                          </p:val>
                                        </p:tav>
                                        <p:tav tm="33710">
                                          <p:val>
                                            <p:fltVal val="0.1634"/>
                                          </p:val>
                                        </p:tav>
                                        <p:tav tm="34830">
                                          <p:val>
                                            <p:fltVal val="0.2145"/>
                                          </p:val>
                                        </p:tav>
                                        <p:tav tm="35960">
                                          <p:val>
                                            <p:fltVal val="0.2711"/>
                                          </p:val>
                                        </p:tav>
                                        <p:tav tm="37080">
                                          <p:val>
                                            <p:fltVal val="0.3207"/>
                                          </p:val>
                                        </p:tav>
                                        <p:tav tm="38200">
                                          <p:val>
                                            <p:fltVal val="0.3625"/>
                                          </p:val>
                                        </p:tav>
                                        <p:tav tm="39330">
                                          <p:val>
                                            <p:fltVal val="0.3973"/>
                                          </p:val>
                                        </p:tav>
                                        <p:tav tm="40450">
                                          <p:val>
                                            <p:fltVal val="0.4256"/>
                                          </p:val>
                                        </p:tav>
                                        <p:tav tm="41570">
                                          <p:val>
                                            <p:fltVal val="0.448"/>
                                          </p:val>
                                        </p:tav>
                                        <p:tav tm="42700">
                                          <p:val>
                                            <p:fltVal val="0.4655"/>
                                          </p:val>
                                        </p:tav>
                                        <p:tav tm="43820">
                                          <p:val>
                                            <p:fltVal val="0.4786"/>
                                          </p:val>
                                        </p:tav>
                                        <p:tav tm="44940">
                                          <p:val>
                                            <p:fltVal val="0.4878"/>
                                          </p:val>
                                        </p:tav>
                                        <p:tav tm="46070">
                                          <p:val>
                                            <p:fltVal val="0.4939"/>
                                          </p:val>
                                        </p:tav>
                                        <p:tav tm="47190">
                                          <p:val>
                                            <p:fltVal val="0.4975"/>
                                          </p:val>
                                        </p:tav>
                                        <p:tav tm="48310">
                                          <p:val>
                                            <p:fltVal val="0.4993"/>
                                          </p:val>
                                        </p:tav>
                                        <p:tav tm="49440">
                                          <p:val>
                                            <p:fltVal val="0.4999"/>
                                          </p:val>
                                        </p:tav>
                                        <p:tav tm="50560">
                                          <p:val>
                                            <p:fltVal val="0.4999"/>
                                          </p:val>
                                        </p:tav>
                                        <p:tav tm="51690">
                                          <p:val>
                                            <p:fltVal val="0.4998"/>
                                          </p:val>
                                        </p:tav>
                                        <p:tav tm="52810">
                                          <p:val>
                                            <p:fltVal val="0.4988"/>
                                          </p:val>
                                        </p:tav>
                                        <p:tav tm="53930">
                                          <p:val>
                                            <p:fltVal val="0.4965"/>
                                          </p:val>
                                        </p:tav>
                                        <p:tav tm="55060">
                                          <p:val>
                                            <p:fltVal val="0.4921"/>
                                          </p:val>
                                        </p:tav>
                                        <p:tav tm="56180">
                                          <p:val>
                                            <p:fltVal val="0.485"/>
                                          </p:val>
                                        </p:tav>
                                        <p:tav tm="57300">
                                          <p:val>
                                            <p:fltVal val="0.4746"/>
                                          </p:val>
                                        </p:tav>
                                        <p:tav tm="58430">
                                          <p:val>
                                            <p:fltVal val="0.4603"/>
                                          </p:val>
                                        </p:tav>
                                        <p:tav tm="59550">
                                          <p:val>
                                            <p:fltVal val="0.4411"/>
                                          </p:val>
                                        </p:tav>
                                        <p:tav tm="60670">
                                          <p:val>
                                            <p:fltVal val="0.4169"/>
                                          </p:val>
                                        </p:tav>
                                        <p:tav tm="61800">
                                          <p:val>
                                            <p:fltVal val="0.3868"/>
                                          </p:val>
                                        </p:tav>
                                        <p:tav tm="62920">
                                          <p:val>
                                            <p:fltVal val="0.3499"/>
                                          </p:val>
                                        </p:tav>
                                        <p:tav tm="64040">
                                          <p:val>
                                            <p:fltVal val="0.306"/>
                                          </p:val>
                                        </p:tav>
                                        <p:tav tm="65170">
                                          <p:val>
                                            <p:fltVal val="0.2544"/>
                                          </p:val>
                                        </p:tav>
                                        <p:tav tm="66290">
                                          <p:val>
                                            <p:fltVal val="0.1981"/>
                                          </p:val>
                                        </p:tav>
                                        <p:tav tm="67420">
                                          <p:val>
                                            <p:fltVal val="0.1498"/>
                                          </p:val>
                                        </p:tav>
                                        <p:tav tm="68540">
                                          <p:val>
                                            <p:fltVal val="0.1087"/>
                                          </p:val>
                                        </p:tav>
                                        <p:tav tm="69660">
                                          <p:val>
                                            <p:fltVal val="0.0748"/>
                                          </p:val>
                                        </p:tav>
                                        <p:tav tm="70790">
                                          <p:val>
                                            <p:fltVal val="0.0473"/>
                                          </p:val>
                                        </p:tav>
                                        <p:tav tm="71910">
                                          <p:val>
                                            <p:fltVal val="0.0251"/>
                                          </p:val>
                                        </p:tav>
                                        <p:tav tm="73030">
                                          <p:val>
                                            <p:fltVal val="0.0082"/>
                                          </p:val>
                                        </p:tav>
                                        <p:tav tm="74160">
                                          <p:val>
                                            <p:fltVal val="-0.0044"/>
                                          </p:val>
                                        </p:tav>
                                        <p:tav tm="75280">
                                          <p:val>
                                            <p:fltVal val="-0.0134"/>
                                          </p:val>
                                        </p:tav>
                                        <p:tav tm="76400">
                                          <p:val>
                                            <p:fltVal val="-0.0192"/>
                                          </p:val>
                                        </p:tav>
                                        <p:tav tm="77530">
                                          <p:val>
                                            <p:fltVal val="-0.0227"/>
                                          </p:val>
                                        </p:tav>
                                        <p:tav tm="78650">
                                          <p:val>
                                            <p:fltVal val="-0.0244"/>
                                          </p:val>
                                        </p:tav>
                                        <p:tav tm="79780">
                                          <p:val>
                                            <p:fltVal val="-0.0249"/>
                                          </p:val>
                                        </p:tav>
                                        <p:tav tm="80900">
                                          <p:val>
                                            <p:fltVal val="-0.0249"/>
                                          </p:val>
                                        </p:tav>
                                        <p:tav tm="82020">
                                          <p:val>
                                            <p:fltVal val="-0.0244"/>
                                          </p:val>
                                        </p:tav>
                                        <p:tav tm="83150">
                                          <p:val>
                                            <p:fltVal val="-0.0219"/>
                                          </p:val>
                                        </p:tav>
                                        <p:tav tm="84270">
                                          <p:val>
                                            <p:fltVal val="-0.0156"/>
                                          </p:val>
                                        </p:tav>
                                        <p:tav tm="85390">
                                          <p:val>
                                            <p:fltVal val="-0.0039"/>
                                          </p:val>
                                        </p:tav>
                                        <p:tav tm="86520">
                                          <p:val>
                                            <p:fltVal val="0.0104"/>
                                          </p:val>
                                        </p:tav>
                                        <p:tav tm="87640">
                                          <p:val>
                                            <p:fltVal val="0.0192"/>
                                          </p:val>
                                        </p:tav>
                                        <p:tav tm="88760">
                                          <p:val>
                                            <p:fltVal val="0.0235"/>
                                          </p:val>
                                        </p:tav>
                                        <p:tav tm="89890">
                                          <p:val>
                                            <p:fltVal val="0.0248"/>
                                          </p:val>
                                        </p:tav>
                                        <p:tav tm="91010">
                                          <p:val>
                                            <p:fltVal val="0.0249"/>
                                          </p:val>
                                        </p:tav>
                                        <p:tav tm="92130">
                                          <p:val>
                                            <p:fltVal val="0.0247"/>
                                          </p:val>
                                        </p:tav>
                                        <p:tav tm="93260">
                                          <p:val>
                                            <p:fltVal val="0.0234"/>
                                          </p:val>
                                        </p:tav>
                                        <p:tav tm="94380">
                                          <p:val>
                                            <p:fltVal val="0.0202"/>
                                          </p:val>
                                        </p:tav>
                                        <p:tav tm="95510">
                                          <p:val>
                                            <p:fltVal val="0.0143"/>
                                          </p:val>
                                        </p:tav>
                                        <p:tav tm="96630">
                                          <p:val>
                                            <p:fltVal val="0.0071"/>
                                          </p:val>
                                        </p:tav>
                                        <p:tav tm="97750">
                                          <p:val>
                                            <p:fltVal val="0.0027"/>
                                          </p:val>
                                        </p:tav>
                                        <p:tav tm="98880">
                                          <p:val>
                                            <p:fltVal val="0.0007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0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1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0.9999"/>
                                          </p:val>
                                        </p:tav>
                                        <p:tav tm="2250">
                                          <p:val>
                                            <p:fltVal val="0.9994"/>
                                          </p:val>
                                        </p:tav>
                                        <p:tav tm="3370">
                                          <p:val>
                                            <p:fltVal val="0.9981"/>
                                          </p:val>
                                        </p:tav>
                                        <p:tav tm="4490">
                                          <p:val>
                                            <p:fltVal val="0.9955"/>
                                          </p:val>
                                        </p:tav>
                                        <p:tav tm="5620">
                                          <p:val>
                                            <p:fltVal val="0.9913"/>
                                          </p:val>
                                        </p:tav>
                                        <p:tav tm="6740">
                                          <p:val>
                                            <p:fltVal val="0.985"/>
                                          </p:val>
                                        </p:tav>
                                        <p:tav tm="7870">
                                          <p:val>
                                            <p:fltVal val="0.9763"/>
                                          </p:val>
                                        </p:tav>
                                        <p:tav tm="8990">
                                          <p:val>
                                            <p:fltVal val="0.9646"/>
                                          </p:val>
                                        </p:tav>
                                        <p:tav tm="10110">
                                          <p:val>
                                            <p:fltVal val="0.9497"/>
                                          </p:val>
                                        </p:tav>
                                        <p:tav tm="11240">
                                          <p:val>
                                            <p:fltVal val="0.9348"/>
                                          </p:val>
                                        </p:tav>
                                        <p:tav tm="12360">
                                          <p:val>
                                            <p:fltVal val="0.9232"/>
                                          </p:val>
                                        </p:tav>
                                        <p:tav tm="13480">
                                          <p:val>
                                            <p:fltVal val="0.9146"/>
                                          </p:val>
                                        </p:tav>
                                        <p:tav tm="14610">
                                          <p:val>
                                            <p:fltVal val="0.9084"/>
                                          </p:val>
                                        </p:tav>
                                        <p:tav tm="15730">
                                          <p:val>
                                            <p:fltVal val="0.9042"/>
                                          </p:val>
                                        </p:tav>
                                        <p:tav tm="16850">
                                          <p:val>
                                            <p:fltVal val="0.9017"/>
                                          </p:val>
                                        </p:tav>
                                        <p:tav tm="17980">
                                          <p:val>
                                            <p:fltVal val="0.9005"/>
                                          </p:val>
                                        </p:tav>
                                        <p:tav tm="19100">
                                          <p:val>
                                            <p:fltVal val="0.9"/>
                                          </p:val>
                                        </p:tav>
                                        <p:tav tm="20220">
                                          <p:val>
                                            <p:fltVal val="0.8999"/>
                                          </p:val>
                                        </p:tav>
                                        <p:tav tm="21350">
                                          <p:val>
                                            <p:fltVal val="0.9006"/>
                                          </p:val>
                                        </p:tav>
                                        <p:tav tm="22470">
                                          <p:val>
                                            <p:fltVal val="0.9046"/>
                                          </p:val>
                                        </p:tav>
                                        <p:tav tm="23600">
                                          <p:val>
                                            <p:fltVal val="0.9153"/>
                                          </p:val>
                                        </p:tav>
                                        <p:tav tm="24720">
                                          <p:val>
                                            <p:fltVal val="0.9362"/>
                                          </p:val>
                                        </p:tav>
                                        <p:tav tm="25840">
                                          <p:val>
                                            <p:fltVal val="0.9659"/>
                                          </p:val>
                                        </p:tav>
                                        <p:tav tm="26970">
                                          <p:val>
                                            <p:fltVal val="0.9858"/>
                                          </p:val>
                                        </p:tav>
                                        <p:tav tm="28090">
                                          <p:val>
                                            <p:fltVal val="0.9959"/>
                                          </p:val>
                                        </p:tav>
                                        <p:tav tm="29210">
                                          <p:val>
                                            <p:fltVal val="0.9995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0.9998"/>
                                          </p:val>
                                        </p:tav>
                                        <p:tav tm="68540">
                                          <p:val>
                                            <p:fltVal val="0.9987"/>
                                          </p:val>
                                        </p:tav>
                                        <p:tav tm="69660">
                                          <p:val>
                                            <p:fltVal val="0.9955"/>
                                          </p:val>
                                        </p:tav>
                                        <p:tav tm="70790">
                                          <p:val>
                                            <p:fltVal val="0.9888"/>
                                          </p:val>
                                        </p:tav>
                                        <p:tav tm="71910">
                                          <p:val>
                                            <p:fltVal val="0.9775"/>
                                          </p:val>
                                        </p:tav>
                                        <p:tav tm="73030">
                                          <p:val>
                                            <p:fltVal val="0.9605"/>
                                          </p:val>
                                        </p:tav>
                                        <p:tav tm="74160">
                                          <p:val>
                                            <p:fltVal val="0.9385"/>
                                          </p:val>
                                        </p:tav>
                                        <p:tav tm="75280">
                                          <p:val>
                                            <p:fltVal val="0.9217"/>
                                          </p:val>
                                        </p:tav>
                                        <p:tav tm="76400">
                                          <p:val>
                                            <p:fltVal val="0.9107"/>
                                          </p:val>
                                        </p:tav>
                                        <p:tav tm="77530">
                                          <p:val>
                                            <p:fltVal val="0.9042"/>
                                          </p:val>
                                        </p:tav>
                                        <p:tav tm="78650">
                                          <p:val>
                                            <p:fltVal val="0.901"/>
                                          </p:val>
                                        </p:tav>
                                        <p:tav tm="79780">
                                          <p:val>
                                            <p:fltVal val="0.9"/>
                                          </p:val>
                                        </p:tav>
                                        <p:tav tm="80900">
                                          <p:val>
                                            <p:fltVal val="0.9"/>
                                          </p:val>
                                        </p:tav>
                                        <p:tav tm="82020">
                                          <p:val>
                                            <p:fltVal val="0.901"/>
                                          </p:val>
                                        </p:tav>
                                        <p:tav tm="83150">
                                          <p:val>
                                            <p:fltVal val="0.9061"/>
                                          </p:val>
                                        </p:tav>
                                        <p:tav tm="84270">
                                          <p:val>
                                            <p:fltVal val="0.9186"/>
                                          </p:val>
                                        </p:tav>
                                        <p:tav tm="85390">
                                          <p:val>
                                            <p:fltVal val="0.942"/>
                                          </p:val>
                                        </p:tav>
                                        <p:tav tm="86520">
                                          <p:val>
                                            <p:fltVal val="0.9709"/>
                                          </p:val>
                                        </p:tav>
                                        <p:tav tm="87640">
                                          <p:val>
                                            <p:fltVal val="0.9885"/>
                                          </p:val>
                                        </p:tav>
                                        <p:tav tm="88760">
                                          <p:val>
                                            <p:fltVal val="0.997"/>
                                          </p:val>
                                        </p:tav>
                                        <p:tav tm="89890">
                                          <p:val>
                                            <p:fltVal val="0.9997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2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9" presetClass="emph" presetSubtype="16" repeatCount="indefinite" autoRev="1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24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3d.object.rotation.x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-0.0012"/>
                                          </p:val>
                                        </p:tav>
                                        <p:tav tm="2250">
                                          <p:val>
                                            <p:fltVal val="-0.0098"/>
                                          </p:val>
                                        </p:tav>
                                        <p:tav tm="3370">
                                          <p:val>
                                            <p:fltVal val="-0.033"/>
                                          </p:val>
                                        </p:tav>
                                        <p:tav tm="4490">
                                          <p:val>
                                            <p:fltVal val="-0.0789"/>
                                          </p:val>
                                        </p:tav>
                                        <p:tav tm="5620">
                                          <p:val>
                                            <p:fltVal val="-0.1548"/>
                                          </p:val>
                                        </p:tav>
                                        <p:tav tm="6740">
                                          <p:val>
                                            <p:fltVal val="-0.267"/>
                                          </p:val>
                                        </p:tav>
                                        <p:tav tm="7870">
                                          <p:val>
                                            <p:fltVal val="-0.4235"/>
                                          </p:val>
                                        </p:tav>
                                        <p:tav tm="8990">
                                          <p:val>
                                            <p:fltVal val="-0.6337"/>
                                          </p:val>
                                        </p:tav>
                                        <p:tav tm="10110">
                                          <p:val>
                                            <p:fltVal val="-0.9013"/>
                                          </p:val>
                                        </p:tav>
                                        <p:tav tm="11240">
                                          <p:val>
                                            <p:fltVal val="-1.2353"/>
                                          </p:val>
                                        </p:tav>
                                        <p:tav tm="12360">
                                          <p:val>
                                            <p:fltVal val="-1.647"/>
                                          </p:val>
                                        </p:tav>
                                        <p:tav tm="13480">
                                          <p:val>
                                            <p:fltVal val="-2.0869"/>
                                          </p:val>
                                        </p:tav>
                                        <p:tav tm="14610">
                                          <p:val>
                                            <p:fltVal val="-2.4538"/>
                                          </p:val>
                                        </p:tav>
                                        <p:tav tm="15730">
                                          <p:val>
                                            <p:fltVal val="-2.7534"/>
                                          </p:val>
                                        </p:tav>
                                        <p:tav tm="16850">
                                          <p:val>
                                            <p:fltVal val="-2.9876"/>
                                          </p:val>
                                        </p:tav>
                                        <p:tav tm="17980">
                                          <p:val>
                                            <p:fltVal val="-3.1669"/>
                                          </p:val>
                                        </p:tav>
                                        <p:tav tm="19100">
                                          <p:val>
                                            <p:fltVal val="-3.2996"/>
                                          </p:val>
                                        </p:tav>
                                        <p:tav tm="20220">
                                          <p:val>
                                            <p:fltVal val="-3.3906"/>
                                          </p:val>
                                        </p:tav>
                                        <p:tav tm="21350">
                                          <p:val>
                                            <p:fltVal val="-3.4488"/>
                                          </p:val>
                                        </p:tav>
                                        <p:tav tm="22470">
                                          <p:val>
                                            <p:fltVal val="-3.4815"/>
                                          </p:val>
                                        </p:tav>
                                        <p:tav tm="23600">
                                          <p:val>
                                            <p:fltVal val="-3.4961"/>
                                          </p:val>
                                        </p:tav>
                                        <p:tav tm="24720">
                                          <p:val>
                                            <p:fltVal val="-3.4998"/>
                                          </p:val>
                                        </p:tav>
                                        <p:tav tm="25840">
                                          <p:val>
                                            <p:fltVal val="-3.0301"/>
                                          </p:val>
                                        </p:tav>
                                        <p:tav tm="26970">
                                          <p:val>
                                            <p:fltVal val="-0.9661"/>
                                          </p:val>
                                        </p:tav>
                                        <p:tav tm="28090">
                                          <p:val>
                                            <p:fltVal val="2.1525"/>
                                          </p:val>
                                        </p:tav>
                                        <p:tav tm="29210">
                                          <p:val>
                                            <p:fltVal val="6.1215"/>
                                          </p:val>
                                        </p:tav>
                                        <p:tav tm="30340">
                                          <p:val>
                                            <p:fltVal val="10.8322"/>
                                          </p:val>
                                        </p:tav>
                                        <p:tav tm="31460">
                                          <p:val>
                                            <p:fltVal val="16.2132"/>
                                          </p:val>
                                        </p:tav>
                                        <p:tav tm="32580">
                                          <p:val>
                                            <p:fltVal val="22.2128"/>
                                          </p:val>
                                        </p:tav>
                                        <p:tav tm="33710">
                                          <p:val>
                                            <p:fltVal val="28.7297"/>
                                          </p:val>
                                        </p:tav>
                                        <p:tav tm="34830">
                                          <p:val>
                                            <p:fltVal val="35.8493"/>
                                          </p:val>
                                        </p:tav>
                                        <p:tav tm="35960">
                                          <p:val>
                                            <p:fltVal val="43.4888"/>
                                          </p:val>
                                        </p:tav>
                                        <p:tav tm="37080">
                                          <p:val>
                                            <p:fltVal val="51.6257"/>
                                          </p:val>
                                        </p:tav>
                                        <p:tav tm="38200">
                                          <p:val>
                                            <p:fltVal val="60.2402"/>
                                          </p:val>
                                        </p:tav>
                                        <p:tav tm="39330">
                                          <p:val>
                                            <p:fltVal val="69.3155"/>
                                          </p:val>
                                        </p:tav>
                                        <p:tav tm="40450">
                                          <p:val>
                                            <p:fltVal val="78.8364"/>
                                          </p:val>
                                        </p:tav>
                                        <p:tav tm="41570">
                                          <p:val>
                                            <p:fltVal val="88.6987"/>
                                          </p:val>
                                        </p:tav>
                                        <p:tav tm="42700">
                                          <p:val>
                                            <p:fltVal val="99.0679"/>
                                          </p:val>
                                        </p:tav>
                                        <p:tav tm="43820">
                                          <p:val>
                                            <p:fltVal val="109.8461"/>
                                          </p:val>
                                        </p:tav>
                                        <p:tav tm="44940">
                                          <p:val>
                                            <p:fltVal val="121.0232"/>
                                          </p:val>
                                        </p:tav>
                                        <p:tav tm="46070">
                                          <p:val>
                                            <p:fltVal val="132.5899"/>
                                          </p:val>
                                        </p:tav>
                                        <p:tav tm="47190">
                                          <p:val>
                                            <p:fltVal val="144.5376"/>
                                          </p:val>
                                        </p:tav>
                                        <p:tav tm="48310">
                                          <p:val>
                                            <p:fltVal val="156.85851"/>
                                          </p:val>
                                        </p:tav>
                                        <p:tav tm="49440">
                                          <p:val>
                                            <p:fltVal val="169.43021"/>
                                          </p:val>
                                        </p:tav>
                                        <p:tav tm="50560">
                                          <p:val>
                                            <p:fltVal val="182.34309"/>
                                          </p:val>
                                        </p:tav>
                                        <p:tav tm="51690">
                                          <p:val>
                                            <p:fltVal val="195.1411"/>
                                          </p:val>
                                        </p:tav>
                                        <p:tav tm="52810">
                                          <p:val>
                                            <p:fltVal val="207.6945"/>
                                          </p:val>
                                        </p:tav>
                                        <p:tav tm="53930">
                                          <p:val>
                                            <p:fltVal val="219.77251"/>
                                          </p:val>
                                        </p:tav>
                                        <p:tav tm="55060">
                                          <p:val>
                                            <p:fltVal val="231.4814"/>
                                          </p:val>
                                        </p:tav>
                                        <p:tav tm="56180">
                                          <p:val>
                                            <p:fltVal val="242.91341"/>
                                          </p:val>
                                        </p:tav>
                                        <p:tav tm="57300">
                                          <p:val>
                                            <p:fltVal val="253.8558"/>
                                          </p:val>
                                        </p:tav>
                                        <p:tav tm="58430">
                                          <p:val>
                                            <p:fltVal val="264.40329"/>
                                          </p:val>
                                        </p:tav>
                                        <p:tav tm="59550">
                                          <p:val>
                                            <p:fltVal val="274.63501"/>
                                          </p:val>
                                        </p:tav>
                                        <p:tav tm="60670">
                                          <p:val>
                                            <p:fltVal val="284.35721"/>
                                          </p:val>
                                        </p:tav>
                                        <p:tav tm="61800">
                                          <p:val>
                                            <p:fltVal val="293.6507"/>
                                          </p:val>
                                        </p:tav>
                                        <p:tav tm="62920">
                                          <p:val>
                                            <p:fltVal val="302.57959"/>
                                          </p:val>
                                        </p:tav>
                                        <p:tav tm="64040">
                                          <p:val>
                                            <p:fltVal val="310.96921"/>
                                          </p:val>
                                        </p:tav>
                                        <p:tav tm="65170">
                                          <p:val>
                                            <p:fltVal val="318.88379"/>
                                          </p:val>
                                        </p:tav>
                                        <p:tav tm="66290">
                                          <p:val>
                                            <p:fltVal val="326.36801"/>
                                          </p:val>
                                        </p:tav>
                                        <p:tav tm="67420">
                                          <p:val>
                                            <p:fltVal val="333.26511"/>
                                          </p:val>
                                        </p:tav>
                                        <p:tav tm="68540">
                                          <p:val>
                                            <p:fltVal val="339.6712"/>
                                          </p:val>
                                        </p:tav>
                                        <p:tav tm="69660">
                                          <p:val>
                                            <p:fltVal val="345.43851"/>
                                          </p:val>
                                        </p:tav>
                                        <p:tav tm="70790">
                                          <p:val>
                                            <p:fltVal val="350.58469"/>
                                          </p:val>
                                        </p:tav>
                                        <p:tav tm="71910">
                                          <p:val>
                                            <p:fltVal val="355.09189"/>
                                          </p:val>
                                        </p:tav>
                                        <p:tav tm="73030">
                                          <p:val>
                                            <p:fltVal val="358.80179"/>
                                          </p:val>
                                        </p:tav>
                                        <p:tav tm="74160">
                                          <p:val>
                                            <p:fltVal val="361.63531"/>
                                          </p:val>
                                        </p:tav>
                                        <p:tav tm="75280">
                                          <p:val>
                                            <p:fltVal val="363.345"/>
                                          </p:val>
                                        </p:tav>
                                        <p:tav tm="76400">
                                          <p:val>
                                            <p:fltVal val="363.4978"/>
                                          </p:val>
                                        </p:tav>
                                        <p:tav tm="77530">
                                          <p:val>
                                            <p:fltVal val="363.47061"/>
                                          </p:val>
                                        </p:tav>
                                        <p:tav tm="78650">
                                          <p:val>
                                            <p:fltVal val="363.38339"/>
                                          </p:val>
                                        </p:tav>
                                        <p:tav tm="79780">
                                          <p:val>
                                            <p:fltVal val="363.20349"/>
                                          </p:val>
                                        </p:tav>
                                        <p:tav tm="80900">
                                          <p:val>
                                            <p:fltVal val="362.8963"/>
                                          </p:val>
                                        </p:tav>
                                        <p:tav tm="82020">
                                          <p:val>
                                            <p:fltVal val="362.4227"/>
                                          </p:val>
                                        </p:tav>
                                        <p:tav tm="83150">
                                          <p:val>
                                            <p:fltVal val="361.7569"/>
                                          </p:val>
                                        </p:tav>
                                        <p:tav tm="84270">
                                          <p:val>
                                            <p:fltVal val="361.0874"/>
                                          </p:val>
                                        </p:tav>
                                        <p:tav tm="85390">
                                          <p:val>
                                            <p:fltVal val="360.6105"/>
                                          </p:val>
                                        </p:tav>
                                        <p:tav tm="86520">
                                          <p:val>
                                            <p:fltVal val="360.30069"/>
                                          </p:val>
                                        </p:tav>
                                        <p:tav tm="87640">
                                          <p:val>
                                            <p:fltVal val="360.1188"/>
                                          </p:val>
                                        </p:tav>
                                        <p:tav tm="88760">
                                          <p:val>
                                            <p:fltVal val="360.03021"/>
                                          </p:val>
                                        </p:tav>
                                        <p:tav tm="89890">
                                          <p:val>
                                            <p:fltVal val="360.00229"/>
                                          </p:val>
                                        </p:tav>
                                        <p:tav tm="91010">
                                          <p:val>
                                            <p:fltVal val="360"/>
                                          </p:val>
                                        </p:tav>
                                        <p:tav tm="92130">
                                          <p:val>
                                            <p:fltVal val="360"/>
                                          </p:val>
                                        </p:tav>
                                        <p:tav tm="93260">
                                          <p:val>
                                            <p:fltVal val="360"/>
                                          </p:val>
                                        </p:tav>
                                        <p:tav tm="94380">
                                          <p:val>
                                            <p:fltVal val="360"/>
                                          </p:val>
                                        </p:tav>
                                        <p:tav tm="95510">
                                          <p:val>
                                            <p:fltVal val="360"/>
                                          </p:val>
                                        </p:tav>
                                        <p:tav tm="96630">
                                          <p:val>
                                            <p:fltVal val="360"/>
                                          </p:val>
                                        </p:tav>
                                        <p:tav tm="97750">
                                          <p:val>
                                            <p:fltVal val="360"/>
                                          </p:val>
                                        </p:tav>
                                        <p:tav tm="9888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sum">
                                        <p:cTn id="25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3d.object.translation.y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"/>
                                          </p:val>
                                        </p:tav>
                                        <p:tav tm="2250">
                                          <p:val>
                                            <p:fltVal val="-10E-5"/>
                                          </p:val>
                                        </p:tav>
                                        <p:tav tm="3370">
                                          <p:val>
                                            <p:fltVal val="-0.0004"/>
                                          </p:val>
                                        </p:tav>
                                        <p:tav tm="4490">
                                          <p:val>
                                            <p:fltVal val="-0.0011"/>
                                          </p:val>
                                        </p:tav>
                                        <p:tav tm="5620">
                                          <p:val>
                                            <p:fltVal val="-0.0021"/>
                                          </p:val>
                                        </p:tav>
                                        <p:tav tm="6740">
                                          <p:val>
                                            <p:fltVal val="-0.0037"/>
                                          </p:val>
                                        </p:tav>
                                        <p:tav tm="7870">
                                          <p:val>
                                            <p:fltVal val="-0.0059"/>
                                          </p:val>
                                        </p:tav>
                                        <p:tav tm="8990">
                                          <p:val>
                                            <p:fltVal val="-0.0088"/>
                                          </p:val>
                                        </p:tav>
                                        <p:tav tm="10110">
                                          <p:val>
                                            <p:fltVal val="-0.0125"/>
                                          </p:val>
                                        </p:tav>
                                        <p:tav tm="11240">
                                          <p:val>
                                            <p:fltVal val="-0.0162"/>
                                          </p:val>
                                        </p:tav>
                                        <p:tav tm="12360">
                                          <p:val>
                                            <p:fltVal val="-0.0191"/>
                                          </p:val>
                                        </p:tav>
                                        <p:tav tm="13480">
                                          <p:val>
                                            <p:fltVal val="-0.0213"/>
                                          </p:val>
                                        </p:tav>
                                        <p:tav tm="14610">
                                          <p:val>
                                            <p:fltVal val="-0.0228"/>
                                          </p:val>
                                        </p:tav>
                                        <p:tav tm="15730">
                                          <p:val>
                                            <p:fltVal val="-0.0239"/>
                                          </p:val>
                                        </p:tav>
                                        <p:tav tm="16850">
                                          <p:val>
                                            <p:fltVal val="-0.0245"/>
                                          </p:val>
                                        </p:tav>
                                        <p:tav tm="17980">
                                          <p:val>
                                            <p:fltVal val="-0.0248"/>
                                          </p:val>
                                        </p:tav>
                                        <p:tav tm="19100">
                                          <p:val>
                                            <p:fltVal val="-0.0249"/>
                                          </p:val>
                                        </p:tav>
                                        <p:tav tm="20220">
                                          <p:val>
                                            <p:fltVal val="-0.0249"/>
                                          </p:val>
                                        </p:tav>
                                        <p:tav tm="21350">
                                          <p:val>
                                            <p:fltVal val="-0.0248"/>
                                          </p:val>
                                        </p:tav>
                                        <p:tav tm="22470">
                                          <p:val>
                                            <p:fltVal val="-0.0241"/>
                                          </p:val>
                                        </p:tav>
                                        <p:tav tm="23600">
                                          <p:val>
                                            <p:fltVal val="-0.022"/>
                                          </p:val>
                                        </p:tav>
                                        <p:tav tm="24720">
                                          <p:val>
                                            <p:fltVal val="-0.0179"/>
                                          </p:val>
                                        </p:tav>
                                        <p:tav tm="25840">
                                          <p:val>
                                            <p:fltVal val="-0.0113"/>
                                          </p:val>
                                        </p:tav>
                                        <p:tav tm="26970">
                                          <p:val>
                                            <p:fltVal val="-0.0013"/>
                                          </p:val>
                                        </p:tav>
                                        <p:tav tm="28090">
                                          <p:val>
                                            <p:fltVal val="0.0124"/>
                                          </p:val>
                                        </p:tav>
                                        <p:tav tm="29210">
                                          <p:val>
                                            <p:fltVal val="0.0309"/>
                                          </p:val>
                                        </p:tav>
                                        <p:tav tm="30340">
                                          <p:val>
                                            <p:fltVal val="0.0546"/>
                                          </p:val>
                                        </p:tav>
                                        <p:tav tm="31460">
                                          <p:val>
                                            <p:fltVal val="0.0842"/>
                                          </p:val>
                                        </p:tav>
                                        <p:tav tm="32580">
                                          <p:val>
                                            <p:fltVal val="0.1204"/>
                                          </p:val>
                                        </p:tav>
                                        <p:tav tm="33710">
                                          <p:val>
                                            <p:fltVal val="0.1634"/>
                                          </p:val>
                                        </p:tav>
                                        <p:tav tm="34830">
                                          <p:val>
                                            <p:fltVal val="0.2145"/>
                                          </p:val>
                                        </p:tav>
                                        <p:tav tm="35960">
                                          <p:val>
                                            <p:fltVal val="0.2711"/>
                                          </p:val>
                                        </p:tav>
                                        <p:tav tm="37080">
                                          <p:val>
                                            <p:fltVal val="0.3207"/>
                                          </p:val>
                                        </p:tav>
                                        <p:tav tm="38200">
                                          <p:val>
                                            <p:fltVal val="0.3625"/>
                                          </p:val>
                                        </p:tav>
                                        <p:tav tm="39330">
                                          <p:val>
                                            <p:fltVal val="0.3973"/>
                                          </p:val>
                                        </p:tav>
                                        <p:tav tm="40450">
                                          <p:val>
                                            <p:fltVal val="0.4256"/>
                                          </p:val>
                                        </p:tav>
                                        <p:tav tm="41570">
                                          <p:val>
                                            <p:fltVal val="0.448"/>
                                          </p:val>
                                        </p:tav>
                                        <p:tav tm="42700">
                                          <p:val>
                                            <p:fltVal val="0.4655"/>
                                          </p:val>
                                        </p:tav>
                                        <p:tav tm="43820">
                                          <p:val>
                                            <p:fltVal val="0.4786"/>
                                          </p:val>
                                        </p:tav>
                                        <p:tav tm="44940">
                                          <p:val>
                                            <p:fltVal val="0.4878"/>
                                          </p:val>
                                        </p:tav>
                                        <p:tav tm="46070">
                                          <p:val>
                                            <p:fltVal val="0.4939"/>
                                          </p:val>
                                        </p:tav>
                                        <p:tav tm="47190">
                                          <p:val>
                                            <p:fltVal val="0.4975"/>
                                          </p:val>
                                        </p:tav>
                                        <p:tav tm="48310">
                                          <p:val>
                                            <p:fltVal val="0.4993"/>
                                          </p:val>
                                        </p:tav>
                                        <p:tav tm="49440">
                                          <p:val>
                                            <p:fltVal val="0.4999"/>
                                          </p:val>
                                        </p:tav>
                                        <p:tav tm="50560">
                                          <p:val>
                                            <p:fltVal val="0.4999"/>
                                          </p:val>
                                        </p:tav>
                                        <p:tav tm="51690">
                                          <p:val>
                                            <p:fltVal val="0.4998"/>
                                          </p:val>
                                        </p:tav>
                                        <p:tav tm="52810">
                                          <p:val>
                                            <p:fltVal val="0.4988"/>
                                          </p:val>
                                        </p:tav>
                                        <p:tav tm="53930">
                                          <p:val>
                                            <p:fltVal val="0.4965"/>
                                          </p:val>
                                        </p:tav>
                                        <p:tav tm="55060">
                                          <p:val>
                                            <p:fltVal val="0.4921"/>
                                          </p:val>
                                        </p:tav>
                                        <p:tav tm="56180">
                                          <p:val>
                                            <p:fltVal val="0.485"/>
                                          </p:val>
                                        </p:tav>
                                        <p:tav tm="57300">
                                          <p:val>
                                            <p:fltVal val="0.4746"/>
                                          </p:val>
                                        </p:tav>
                                        <p:tav tm="58430">
                                          <p:val>
                                            <p:fltVal val="0.4603"/>
                                          </p:val>
                                        </p:tav>
                                        <p:tav tm="59550">
                                          <p:val>
                                            <p:fltVal val="0.4411"/>
                                          </p:val>
                                        </p:tav>
                                        <p:tav tm="60670">
                                          <p:val>
                                            <p:fltVal val="0.4169"/>
                                          </p:val>
                                        </p:tav>
                                        <p:tav tm="61800">
                                          <p:val>
                                            <p:fltVal val="0.3868"/>
                                          </p:val>
                                        </p:tav>
                                        <p:tav tm="62920">
                                          <p:val>
                                            <p:fltVal val="0.3499"/>
                                          </p:val>
                                        </p:tav>
                                        <p:tav tm="64040">
                                          <p:val>
                                            <p:fltVal val="0.306"/>
                                          </p:val>
                                        </p:tav>
                                        <p:tav tm="65170">
                                          <p:val>
                                            <p:fltVal val="0.2544"/>
                                          </p:val>
                                        </p:tav>
                                        <p:tav tm="66290">
                                          <p:val>
                                            <p:fltVal val="0.1981"/>
                                          </p:val>
                                        </p:tav>
                                        <p:tav tm="67420">
                                          <p:val>
                                            <p:fltVal val="0.1498"/>
                                          </p:val>
                                        </p:tav>
                                        <p:tav tm="68540">
                                          <p:val>
                                            <p:fltVal val="0.1087"/>
                                          </p:val>
                                        </p:tav>
                                        <p:tav tm="69660">
                                          <p:val>
                                            <p:fltVal val="0.0748"/>
                                          </p:val>
                                        </p:tav>
                                        <p:tav tm="70790">
                                          <p:val>
                                            <p:fltVal val="0.0473"/>
                                          </p:val>
                                        </p:tav>
                                        <p:tav tm="71910">
                                          <p:val>
                                            <p:fltVal val="0.0251"/>
                                          </p:val>
                                        </p:tav>
                                        <p:tav tm="73030">
                                          <p:val>
                                            <p:fltVal val="0.0082"/>
                                          </p:val>
                                        </p:tav>
                                        <p:tav tm="74160">
                                          <p:val>
                                            <p:fltVal val="-0.0044"/>
                                          </p:val>
                                        </p:tav>
                                        <p:tav tm="75280">
                                          <p:val>
                                            <p:fltVal val="-0.0134"/>
                                          </p:val>
                                        </p:tav>
                                        <p:tav tm="76400">
                                          <p:val>
                                            <p:fltVal val="-0.0192"/>
                                          </p:val>
                                        </p:tav>
                                        <p:tav tm="77530">
                                          <p:val>
                                            <p:fltVal val="-0.0227"/>
                                          </p:val>
                                        </p:tav>
                                        <p:tav tm="78650">
                                          <p:val>
                                            <p:fltVal val="-0.0244"/>
                                          </p:val>
                                        </p:tav>
                                        <p:tav tm="79780">
                                          <p:val>
                                            <p:fltVal val="-0.0249"/>
                                          </p:val>
                                        </p:tav>
                                        <p:tav tm="80900">
                                          <p:val>
                                            <p:fltVal val="-0.0249"/>
                                          </p:val>
                                        </p:tav>
                                        <p:tav tm="82020">
                                          <p:val>
                                            <p:fltVal val="-0.0244"/>
                                          </p:val>
                                        </p:tav>
                                        <p:tav tm="83150">
                                          <p:val>
                                            <p:fltVal val="-0.0219"/>
                                          </p:val>
                                        </p:tav>
                                        <p:tav tm="84270">
                                          <p:val>
                                            <p:fltVal val="-0.0156"/>
                                          </p:val>
                                        </p:tav>
                                        <p:tav tm="85390">
                                          <p:val>
                                            <p:fltVal val="-0.0039"/>
                                          </p:val>
                                        </p:tav>
                                        <p:tav tm="86520">
                                          <p:val>
                                            <p:fltVal val="0.0104"/>
                                          </p:val>
                                        </p:tav>
                                        <p:tav tm="87640">
                                          <p:val>
                                            <p:fltVal val="0.0192"/>
                                          </p:val>
                                        </p:tav>
                                        <p:tav tm="88760">
                                          <p:val>
                                            <p:fltVal val="0.0235"/>
                                          </p:val>
                                        </p:tav>
                                        <p:tav tm="89890">
                                          <p:val>
                                            <p:fltVal val="0.0248"/>
                                          </p:val>
                                        </p:tav>
                                        <p:tav tm="91010">
                                          <p:val>
                                            <p:fltVal val="0.0249"/>
                                          </p:val>
                                        </p:tav>
                                        <p:tav tm="92130">
                                          <p:val>
                                            <p:fltVal val="0.0247"/>
                                          </p:val>
                                        </p:tav>
                                        <p:tav tm="93260">
                                          <p:val>
                                            <p:fltVal val="0.0234"/>
                                          </p:val>
                                        </p:tav>
                                        <p:tav tm="94380">
                                          <p:val>
                                            <p:fltVal val="0.0202"/>
                                          </p:val>
                                        </p:tav>
                                        <p:tav tm="95510">
                                          <p:val>
                                            <p:fltVal val="0.0143"/>
                                          </p:val>
                                        </p:tav>
                                        <p:tav tm="96630">
                                          <p:val>
                                            <p:fltVal val="0.0071"/>
                                          </p:val>
                                        </p:tav>
                                        <p:tav tm="97750">
                                          <p:val>
                                            <p:fltVal val="0.0027"/>
                                          </p:val>
                                        </p:tav>
                                        <p:tav tm="98880">
                                          <p:val>
                                            <p:fltVal val="0.0007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6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7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0.9999"/>
                                          </p:val>
                                        </p:tav>
                                        <p:tav tm="2250">
                                          <p:val>
                                            <p:fltVal val="0.9994"/>
                                          </p:val>
                                        </p:tav>
                                        <p:tav tm="3370">
                                          <p:val>
                                            <p:fltVal val="0.9981"/>
                                          </p:val>
                                        </p:tav>
                                        <p:tav tm="4490">
                                          <p:val>
                                            <p:fltVal val="0.9955"/>
                                          </p:val>
                                        </p:tav>
                                        <p:tav tm="5620">
                                          <p:val>
                                            <p:fltVal val="0.9913"/>
                                          </p:val>
                                        </p:tav>
                                        <p:tav tm="6740">
                                          <p:val>
                                            <p:fltVal val="0.985"/>
                                          </p:val>
                                        </p:tav>
                                        <p:tav tm="7870">
                                          <p:val>
                                            <p:fltVal val="0.9763"/>
                                          </p:val>
                                        </p:tav>
                                        <p:tav tm="8990">
                                          <p:val>
                                            <p:fltVal val="0.9646"/>
                                          </p:val>
                                        </p:tav>
                                        <p:tav tm="10110">
                                          <p:val>
                                            <p:fltVal val="0.9497"/>
                                          </p:val>
                                        </p:tav>
                                        <p:tav tm="11240">
                                          <p:val>
                                            <p:fltVal val="0.9348"/>
                                          </p:val>
                                        </p:tav>
                                        <p:tav tm="12360">
                                          <p:val>
                                            <p:fltVal val="0.9232"/>
                                          </p:val>
                                        </p:tav>
                                        <p:tav tm="13480">
                                          <p:val>
                                            <p:fltVal val="0.9146"/>
                                          </p:val>
                                        </p:tav>
                                        <p:tav tm="14610">
                                          <p:val>
                                            <p:fltVal val="0.9084"/>
                                          </p:val>
                                        </p:tav>
                                        <p:tav tm="15730">
                                          <p:val>
                                            <p:fltVal val="0.9042"/>
                                          </p:val>
                                        </p:tav>
                                        <p:tav tm="16850">
                                          <p:val>
                                            <p:fltVal val="0.9017"/>
                                          </p:val>
                                        </p:tav>
                                        <p:tav tm="17980">
                                          <p:val>
                                            <p:fltVal val="0.9005"/>
                                          </p:val>
                                        </p:tav>
                                        <p:tav tm="19100">
                                          <p:val>
                                            <p:fltVal val="0.9"/>
                                          </p:val>
                                        </p:tav>
                                        <p:tav tm="20220">
                                          <p:val>
                                            <p:fltVal val="0.8999"/>
                                          </p:val>
                                        </p:tav>
                                        <p:tav tm="21350">
                                          <p:val>
                                            <p:fltVal val="0.9006"/>
                                          </p:val>
                                        </p:tav>
                                        <p:tav tm="22470">
                                          <p:val>
                                            <p:fltVal val="0.9046"/>
                                          </p:val>
                                        </p:tav>
                                        <p:tav tm="23600">
                                          <p:val>
                                            <p:fltVal val="0.9153"/>
                                          </p:val>
                                        </p:tav>
                                        <p:tav tm="24720">
                                          <p:val>
                                            <p:fltVal val="0.9362"/>
                                          </p:val>
                                        </p:tav>
                                        <p:tav tm="25840">
                                          <p:val>
                                            <p:fltVal val="0.9659"/>
                                          </p:val>
                                        </p:tav>
                                        <p:tav tm="26970">
                                          <p:val>
                                            <p:fltVal val="0.9858"/>
                                          </p:val>
                                        </p:tav>
                                        <p:tav tm="28090">
                                          <p:val>
                                            <p:fltVal val="0.9959"/>
                                          </p:val>
                                        </p:tav>
                                        <p:tav tm="29210">
                                          <p:val>
                                            <p:fltVal val="0.9995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0.9998"/>
                                          </p:val>
                                        </p:tav>
                                        <p:tav tm="68540">
                                          <p:val>
                                            <p:fltVal val="0.9987"/>
                                          </p:val>
                                        </p:tav>
                                        <p:tav tm="69660">
                                          <p:val>
                                            <p:fltVal val="0.9955"/>
                                          </p:val>
                                        </p:tav>
                                        <p:tav tm="70790">
                                          <p:val>
                                            <p:fltVal val="0.9888"/>
                                          </p:val>
                                        </p:tav>
                                        <p:tav tm="71910">
                                          <p:val>
                                            <p:fltVal val="0.9775"/>
                                          </p:val>
                                        </p:tav>
                                        <p:tav tm="73030">
                                          <p:val>
                                            <p:fltVal val="0.9605"/>
                                          </p:val>
                                        </p:tav>
                                        <p:tav tm="74160">
                                          <p:val>
                                            <p:fltVal val="0.9385"/>
                                          </p:val>
                                        </p:tav>
                                        <p:tav tm="75280">
                                          <p:val>
                                            <p:fltVal val="0.9217"/>
                                          </p:val>
                                        </p:tav>
                                        <p:tav tm="76400">
                                          <p:val>
                                            <p:fltVal val="0.9107"/>
                                          </p:val>
                                        </p:tav>
                                        <p:tav tm="77530">
                                          <p:val>
                                            <p:fltVal val="0.9042"/>
                                          </p:val>
                                        </p:tav>
                                        <p:tav tm="78650">
                                          <p:val>
                                            <p:fltVal val="0.901"/>
                                          </p:val>
                                        </p:tav>
                                        <p:tav tm="79780">
                                          <p:val>
                                            <p:fltVal val="0.9"/>
                                          </p:val>
                                        </p:tav>
                                        <p:tav tm="80900">
                                          <p:val>
                                            <p:fltVal val="0.9"/>
                                          </p:val>
                                        </p:tav>
                                        <p:tav tm="82020">
                                          <p:val>
                                            <p:fltVal val="0.901"/>
                                          </p:val>
                                        </p:tav>
                                        <p:tav tm="83150">
                                          <p:val>
                                            <p:fltVal val="0.9061"/>
                                          </p:val>
                                        </p:tav>
                                        <p:tav tm="84270">
                                          <p:val>
                                            <p:fltVal val="0.9186"/>
                                          </p:val>
                                        </p:tav>
                                        <p:tav tm="85390">
                                          <p:val>
                                            <p:fltVal val="0.942"/>
                                          </p:val>
                                        </p:tav>
                                        <p:tav tm="86520">
                                          <p:val>
                                            <p:fltVal val="0.9709"/>
                                          </p:val>
                                        </p:tav>
                                        <p:tav tm="87640">
                                          <p:val>
                                            <p:fltVal val="0.9885"/>
                                          </p:val>
                                        </p:tav>
                                        <p:tav tm="88760">
                                          <p:val>
                                            <p:fltVal val="0.997"/>
                                          </p:val>
                                        </p:tav>
                                        <p:tav tm="89890">
                                          <p:val>
                                            <p:fltVal val="0.9997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8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9" presetClass="emph" presetSubtype="64" repeatCount="indefinite" autoRev="1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30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3d.object.rotation.z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-0.0012"/>
                                          </p:val>
                                        </p:tav>
                                        <p:tav tm="2250">
                                          <p:val>
                                            <p:fltVal val="-0.0098"/>
                                          </p:val>
                                        </p:tav>
                                        <p:tav tm="3370">
                                          <p:val>
                                            <p:fltVal val="-0.033"/>
                                          </p:val>
                                        </p:tav>
                                        <p:tav tm="4490">
                                          <p:val>
                                            <p:fltVal val="-0.0789"/>
                                          </p:val>
                                        </p:tav>
                                        <p:tav tm="5620">
                                          <p:val>
                                            <p:fltVal val="-0.1548"/>
                                          </p:val>
                                        </p:tav>
                                        <p:tav tm="6740">
                                          <p:val>
                                            <p:fltVal val="-0.267"/>
                                          </p:val>
                                        </p:tav>
                                        <p:tav tm="7870">
                                          <p:val>
                                            <p:fltVal val="-0.4235"/>
                                          </p:val>
                                        </p:tav>
                                        <p:tav tm="8990">
                                          <p:val>
                                            <p:fltVal val="-0.6337"/>
                                          </p:val>
                                        </p:tav>
                                        <p:tav tm="10110">
                                          <p:val>
                                            <p:fltVal val="-0.9013"/>
                                          </p:val>
                                        </p:tav>
                                        <p:tav tm="11240">
                                          <p:val>
                                            <p:fltVal val="-1.2353"/>
                                          </p:val>
                                        </p:tav>
                                        <p:tav tm="12360">
                                          <p:val>
                                            <p:fltVal val="-1.647"/>
                                          </p:val>
                                        </p:tav>
                                        <p:tav tm="13480">
                                          <p:val>
                                            <p:fltVal val="-2.0869"/>
                                          </p:val>
                                        </p:tav>
                                        <p:tav tm="14610">
                                          <p:val>
                                            <p:fltVal val="-2.4538"/>
                                          </p:val>
                                        </p:tav>
                                        <p:tav tm="15730">
                                          <p:val>
                                            <p:fltVal val="-2.7534"/>
                                          </p:val>
                                        </p:tav>
                                        <p:tav tm="16850">
                                          <p:val>
                                            <p:fltVal val="-2.9876"/>
                                          </p:val>
                                        </p:tav>
                                        <p:tav tm="17980">
                                          <p:val>
                                            <p:fltVal val="-3.1669"/>
                                          </p:val>
                                        </p:tav>
                                        <p:tav tm="19100">
                                          <p:val>
                                            <p:fltVal val="-3.2996"/>
                                          </p:val>
                                        </p:tav>
                                        <p:tav tm="20220">
                                          <p:val>
                                            <p:fltVal val="-3.3906"/>
                                          </p:val>
                                        </p:tav>
                                        <p:tav tm="21350">
                                          <p:val>
                                            <p:fltVal val="-3.4488"/>
                                          </p:val>
                                        </p:tav>
                                        <p:tav tm="22470">
                                          <p:val>
                                            <p:fltVal val="-3.4815"/>
                                          </p:val>
                                        </p:tav>
                                        <p:tav tm="23600">
                                          <p:val>
                                            <p:fltVal val="-3.4961"/>
                                          </p:val>
                                        </p:tav>
                                        <p:tav tm="24720">
                                          <p:val>
                                            <p:fltVal val="-3.4998"/>
                                          </p:val>
                                        </p:tav>
                                        <p:tav tm="25840">
                                          <p:val>
                                            <p:fltVal val="-3.0301"/>
                                          </p:val>
                                        </p:tav>
                                        <p:tav tm="26970">
                                          <p:val>
                                            <p:fltVal val="-0.9661"/>
                                          </p:val>
                                        </p:tav>
                                        <p:tav tm="28090">
                                          <p:val>
                                            <p:fltVal val="2.1525"/>
                                          </p:val>
                                        </p:tav>
                                        <p:tav tm="29210">
                                          <p:val>
                                            <p:fltVal val="6.1215"/>
                                          </p:val>
                                        </p:tav>
                                        <p:tav tm="30340">
                                          <p:val>
                                            <p:fltVal val="10.8322"/>
                                          </p:val>
                                        </p:tav>
                                        <p:tav tm="31460">
                                          <p:val>
                                            <p:fltVal val="16.2132"/>
                                          </p:val>
                                        </p:tav>
                                        <p:tav tm="32580">
                                          <p:val>
                                            <p:fltVal val="22.2128"/>
                                          </p:val>
                                        </p:tav>
                                        <p:tav tm="33710">
                                          <p:val>
                                            <p:fltVal val="28.7297"/>
                                          </p:val>
                                        </p:tav>
                                        <p:tav tm="34830">
                                          <p:val>
                                            <p:fltVal val="35.8493"/>
                                          </p:val>
                                        </p:tav>
                                        <p:tav tm="35960">
                                          <p:val>
                                            <p:fltVal val="43.4888"/>
                                          </p:val>
                                        </p:tav>
                                        <p:tav tm="37080">
                                          <p:val>
                                            <p:fltVal val="51.6257"/>
                                          </p:val>
                                        </p:tav>
                                        <p:tav tm="38200">
                                          <p:val>
                                            <p:fltVal val="60.2402"/>
                                          </p:val>
                                        </p:tav>
                                        <p:tav tm="39330">
                                          <p:val>
                                            <p:fltVal val="69.3155"/>
                                          </p:val>
                                        </p:tav>
                                        <p:tav tm="40450">
                                          <p:val>
                                            <p:fltVal val="78.8364"/>
                                          </p:val>
                                        </p:tav>
                                        <p:tav tm="41570">
                                          <p:val>
                                            <p:fltVal val="88.6987"/>
                                          </p:val>
                                        </p:tav>
                                        <p:tav tm="42700">
                                          <p:val>
                                            <p:fltVal val="99.0679"/>
                                          </p:val>
                                        </p:tav>
                                        <p:tav tm="43820">
                                          <p:val>
                                            <p:fltVal val="109.8461"/>
                                          </p:val>
                                        </p:tav>
                                        <p:tav tm="44940">
                                          <p:val>
                                            <p:fltVal val="121.0232"/>
                                          </p:val>
                                        </p:tav>
                                        <p:tav tm="46070">
                                          <p:val>
                                            <p:fltVal val="132.5899"/>
                                          </p:val>
                                        </p:tav>
                                        <p:tav tm="47190">
                                          <p:val>
                                            <p:fltVal val="144.5376"/>
                                          </p:val>
                                        </p:tav>
                                        <p:tav tm="48310">
                                          <p:val>
                                            <p:fltVal val="156.85851"/>
                                          </p:val>
                                        </p:tav>
                                        <p:tav tm="49440">
                                          <p:val>
                                            <p:fltVal val="169.43021"/>
                                          </p:val>
                                        </p:tav>
                                        <p:tav tm="50560">
                                          <p:val>
                                            <p:fltVal val="182.34309"/>
                                          </p:val>
                                        </p:tav>
                                        <p:tav tm="51690">
                                          <p:val>
                                            <p:fltVal val="195.1411"/>
                                          </p:val>
                                        </p:tav>
                                        <p:tav tm="52810">
                                          <p:val>
                                            <p:fltVal val="207.6945"/>
                                          </p:val>
                                        </p:tav>
                                        <p:tav tm="53930">
                                          <p:val>
                                            <p:fltVal val="219.77251"/>
                                          </p:val>
                                        </p:tav>
                                        <p:tav tm="55060">
                                          <p:val>
                                            <p:fltVal val="231.4814"/>
                                          </p:val>
                                        </p:tav>
                                        <p:tav tm="56180">
                                          <p:val>
                                            <p:fltVal val="242.91341"/>
                                          </p:val>
                                        </p:tav>
                                        <p:tav tm="57300">
                                          <p:val>
                                            <p:fltVal val="253.8558"/>
                                          </p:val>
                                        </p:tav>
                                        <p:tav tm="58430">
                                          <p:val>
                                            <p:fltVal val="264.40329"/>
                                          </p:val>
                                        </p:tav>
                                        <p:tav tm="59550">
                                          <p:val>
                                            <p:fltVal val="274.63501"/>
                                          </p:val>
                                        </p:tav>
                                        <p:tav tm="60670">
                                          <p:val>
                                            <p:fltVal val="284.35721"/>
                                          </p:val>
                                        </p:tav>
                                        <p:tav tm="61800">
                                          <p:val>
                                            <p:fltVal val="293.6507"/>
                                          </p:val>
                                        </p:tav>
                                        <p:tav tm="62920">
                                          <p:val>
                                            <p:fltVal val="302.57959"/>
                                          </p:val>
                                        </p:tav>
                                        <p:tav tm="64040">
                                          <p:val>
                                            <p:fltVal val="310.96921"/>
                                          </p:val>
                                        </p:tav>
                                        <p:tav tm="65170">
                                          <p:val>
                                            <p:fltVal val="318.88379"/>
                                          </p:val>
                                        </p:tav>
                                        <p:tav tm="66290">
                                          <p:val>
                                            <p:fltVal val="326.36801"/>
                                          </p:val>
                                        </p:tav>
                                        <p:tav tm="67420">
                                          <p:val>
                                            <p:fltVal val="333.26511"/>
                                          </p:val>
                                        </p:tav>
                                        <p:tav tm="68540">
                                          <p:val>
                                            <p:fltVal val="339.6712"/>
                                          </p:val>
                                        </p:tav>
                                        <p:tav tm="69660">
                                          <p:val>
                                            <p:fltVal val="345.43851"/>
                                          </p:val>
                                        </p:tav>
                                        <p:tav tm="70790">
                                          <p:val>
                                            <p:fltVal val="350.58469"/>
                                          </p:val>
                                        </p:tav>
                                        <p:tav tm="71910">
                                          <p:val>
                                            <p:fltVal val="355.09189"/>
                                          </p:val>
                                        </p:tav>
                                        <p:tav tm="73030">
                                          <p:val>
                                            <p:fltVal val="358.80179"/>
                                          </p:val>
                                        </p:tav>
                                        <p:tav tm="74160">
                                          <p:val>
                                            <p:fltVal val="361.63531"/>
                                          </p:val>
                                        </p:tav>
                                        <p:tav tm="75280">
                                          <p:val>
                                            <p:fltVal val="363.345"/>
                                          </p:val>
                                        </p:tav>
                                        <p:tav tm="76400">
                                          <p:val>
                                            <p:fltVal val="363.4978"/>
                                          </p:val>
                                        </p:tav>
                                        <p:tav tm="77530">
                                          <p:val>
                                            <p:fltVal val="363.47061"/>
                                          </p:val>
                                        </p:tav>
                                        <p:tav tm="78650">
                                          <p:val>
                                            <p:fltVal val="363.38339"/>
                                          </p:val>
                                        </p:tav>
                                        <p:tav tm="79780">
                                          <p:val>
                                            <p:fltVal val="363.20349"/>
                                          </p:val>
                                        </p:tav>
                                        <p:tav tm="80900">
                                          <p:val>
                                            <p:fltVal val="362.8963"/>
                                          </p:val>
                                        </p:tav>
                                        <p:tav tm="82020">
                                          <p:val>
                                            <p:fltVal val="362.4227"/>
                                          </p:val>
                                        </p:tav>
                                        <p:tav tm="83150">
                                          <p:val>
                                            <p:fltVal val="361.7569"/>
                                          </p:val>
                                        </p:tav>
                                        <p:tav tm="84270">
                                          <p:val>
                                            <p:fltVal val="361.0874"/>
                                          </p:val>
                                        </p:tav>
                                        <p:tav tm="85390">
                                          <p:val>
                                            <p:fltVal val="360.6105"/>
                                          </p:val>
                                        </p:tav>
                                        <p:tav tm="86520">
                                          <p:val>
                                            <p:fltVal val="360.30069"/>
                                          </p:val>
                                        </p:tav>
                                        <p:tav tm="87640">
                                          <p:val>
                                            <p:fltVal val="360.1188"/>
                                          </p:val>
                                        </p:tav>
                                        <p:tav tm="88760">
                                          <p:val>
                                            <p:fltVal val="360.03021"/>
                                          </p:val>
                                        </p:tav>
                                        <p:tav tm="89890">
                                          <p:val>
                                            <p:fltVal val="360.00229"/>
                                          </p:val>
                                        </p:tav>
                                        <p:tav tm="91010">
                                          <p:val>
                                            <p:fltVal val="360"/>
                                          </p:val>
                                        </p:tav>
                                        <p:tav tm="92130">
                                          <p:val>
                                            <p:fltVal val="360"/>
                                          </p:val>
                                        </p:tav>
                                        <p:tav tm="93260">
                                          <p:val>
                                            <p:fltVal val="360"/>
                                          </p:val>
                                        </p:tav>
                                        <p:tav tm="94380">
                                          <p:val>
                                            <p:fltVal val="360"/>
                                          </p:val>
                                        </p:tav>
                                        <p:tav tm="95510">
                                          <p:val>
                                            <p:fltVal val="360"/>
                                          </p:val>
                                        </p:tav>
                                        <p:tav tm="96630">
                                          <p:val>
                                            <p:fltVal val="360"/>
                                          </p:val>
                                        </p:tav>
                                        <p:tav tm="97750">
                                          <p:val>
                                            <p:fltVal val="360"/>
                                          </p:val>
                                        </p:tav>
                                        <p:tav tm="9888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sum">
                                        <p:cTn id="31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3d.object.translation.y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"/>
                                          </p:val>
                                        </p:tav>
                                        <p:tav tm="2250">
                                          <p:val>
                                            <p:fltVal val="-10E-5"/>
                                          </p:val>
                                        </p:tav>
                                        <p:tav tm="3370">
                                          <p:val>
                                            <p:fltVal val="-0.0004"/>
                                          </p:val>
                                        </p:tav>
                                        <p:tav tm="4490">
                                          <p:val>
                                            <p:fltVal val="-0.0011"/>
                                          </p:val>
                                        </p:tav>
                                        <p:tav tm="5620">
                                          <p:val>
                                            <p:fltVal val="-0.0021"/>
                                          </p:val>
                                        </p:tav>
                                        <p:tav tm="6740">
                                          <p:val>
                                            <p:fltVal val="-0.0037"/>
                                          </p:val>
                                        </p:tav>
                                        <p:tav tm="7870">
                                          <p:val>
                                            <p:fltVal val="-0.0059"/>
                                          </p:val>
                                        </p:tav>
                                        <p:tav tm="8990">
                                          <p:val>
                                            <p:fltVal val="-0.0088"/>
                                          </p:val>
                                        </p:tav>
                                        <p:tav tm="10110">
                                          <p:val>
                                            <p:fltVal val="-0.0125"/>
                                          </p:val>
                                        </p:tav>
                                        <p:tav tm="11240">
                                          <p:val>
                                            <p:fltVal val="-0.0162"/>
                                          </p:val>
                                        </p:tav>
                                        <p:tav tm="12360">
                                          <p:val>
                                            <p:fltVal val="-0.0191"/>
                                          </p:val>
                                        </p:tav>
                                        <p:tav tm="13480">
                                          <p:val>
                                            <p:fltVal val="-0.0213"/>
                                          </p:val>
                                        </p:tav>
                                        <p:tav tm="14610">
                                          <p:val>
                                            <p:fltVal val="-0.0228"/>
                                          </p:val>
                                        </p:tav>
                                        <p:tav tm="15730">
                                          <p:val>
                                            <p:fltVal val="-0.0239"/>
                                          </p:val>
                                        </p:tav>
                                        <p:tav tm="16850">
                                          <p:val>
                                            <p:fltVal val="-0.0245"/>
                                          </p:val>
                                        </p:tav>
                                        <p:tav tm="17980">
                                          <p:val>
                                            <p:fltVal val="-0.0248"/>
                                          </p:val>
                                        </p:tav>
                                        <p:tav tm="19100">
                                          <p:val>
                                            <p:fltVal val="-0.0249"/>
                                          </p:val>
                                        </p:tav>
                                        <p:tav tm="20220">
                                          <p:val>
                                            <p:fltVal val="-0.0249"/>
                                          </p:val>
                                        </p:tav>
                                        <p:tav tm="21350">
                                          <p:val>
                                            <p:fltVal val="-0.0248"/>
                                          </p:val>
                                        </p:tav>
                                        <p:tav tm="22470">
                                          <p:val>
                                            <p:fltVal val="-0.0241"/>
                                          </p:val>
                                        </p:tav>
                                        <p:tav tm="23600">
                                          <p:val>
                                            <p:fltVal val="-0.022"/>
                                          </p:val>
                                        </p:tav>
                                        <p:tav tm="24720">
                                          <p:val>
                                            <p:fltVal val="-0.0179"/>
                                          </p:val>
                                        </p:tav>
                                        <p:tav tm="25840">
                                          <p:val>
                                            <p:fltVal val="-0.0113"/>
                                          </p:val>
                                        </p:tav>
                                        <p:tav tm="26970">
                                          <p:val>
                                            <p:fltVal val="-0.0013"/>
                                          </p:val>
                                        </p:tav>
                                        <p:tav tm="28090">
                                          <p:val>
                                            <p:fltVal val="0.0124"/>
                                          </p:val>
                                        </p:tav>
                                        <p:tav tm="29210">
                                          <p:val>
                                            <p:fltVal val="0.0309"/>
                                          </p:val>
                                        </p:tav>
                                        <p:tav tm="30340">
                                          <p:val>
                                            <p:fltVal val="0.0546"/>
                                          </p:val>
                                        </p:tav>
                                        <p:tav tm="31460">
                                          <p:val>
                                            <p:fltVal val="0.0842"/>
                                          </p:val>
                                        </p:tav>
                                        <p:tav tm="32580">
                                          <p:val>
                                            <p:fltVal val="0.1204"/>
                                          </p:val>
                                        </p:tav>
                                        <p:tav tm="33710">
                                          <p:val>
                                            <p:fltVal val="0.1634"/>
                                          </p:val>
                                        </p:tav>
                                        <p:tav tm="34830">
                                          <p:val>
                                            <p:fltVal val="0.2145"/>
                                          </p:val>
                                        </p:tav>
                                        <p:tav tm="35960">
                                          <p:val>
                                            <p:fltVal val="0.2711"/>
                                          </p:val>
                                        </p:tav>
                                        <p:tav tm="37080">
                                          <p:val>
                                            <p:fltVal val="0.3207"/>
                                          </p:val>
                                        </p:tav>
                                        <p:tav tm="38200">
                                          <p:val>
                                            <p:fltVal val="0.3625"/>
                                          </p:val>
                                        </p:tav>
                                        <p:tav tm="39330">
                                          <p:val>
                                            <p:fltVal val="0.3973"/>
                                          </p:val>
                                        </p:tav>
                                        <p:tav tm="40450">
                                          <p:val>
                                            <p:fltVal val="0.4256"/>
                                          </p:val>
                                        </p:tav>
                                        <p:tav tm="41570">
                                          <p:val>
                                            <p:fltVal val="0.448"/>
                                          </p:val>
                                        </p:tav>
                                        <p:tav tm="42700">
                                          <p:val>
                                            <p:fltVal val="0.4655"/>
                                          </p:val>
                                        </p:tav>
                                        <p:tav tm="43820">
                                          <p:val>
                                            <p:fltVal val="0.4786"/>
                                          </p:val>
                                        </p:tav>
                                        <p:tav tm="44940">
                                          <p:val>
                                            <p:fltVal val="0.4878"/>
                                          </p:val>
                                        </p:tav>
                                        <p:tav tm="46070">
                                          <p:val>
                                            <p:fltVal val="0.4939"/>
                                          </p:val>
                                        </p:tav>
                                        <p:tav tm="47190">
                                          <p:val>
                                            <p:fltVal val="0.4975"/>
                                          </p:val>
                                        </p:tav>
                                        <p:tav tm="48310">
                                          <p:val>
                                            <p:fltVal val="0.4993"/>
                                          </p:val>
                                        </p:tav>
                                        <p:tav tm="49440">
                                          <p:val>
                                            <p:fltVal val="0.4999"/>
                                          </p:val>
                                        </p:tav>
                                        <p:tav tm="50560">
                                          <p:val>
                                            <p:fltVal val="0.4999"/>
                                          </p:val>
                                        </p:tav>
                                        <p:tav tm="51690">
                                          <p:val>
                                            <p:fltVal val="0.4998"/>
                                          </p:val>
                                        </p:tav>
                                        <p:tav tm="52810">
                                          <p:val>
                                            <p:fltVal val="0.4988"/>
                                          </p:val>
                                        </p:tav>
                                        <p:tav tm="53930">
                                          <p:val>
                                            <p:fltVal val="0.4965"/>
                                          </p:val>
                                        </p:tav>
                                        <p:tav tm="55060">
                                          <p:val>
                                            <p:fltVal val="0.4921"/>
                                          </p:val>
                                        </p:tav>
                                        <p:tav tm="56180">
                                          <p:val>
                                            <p:fltVal val="0.485"/>
                                          </p:val>
                                        </p:tav>
                                        <p:tav tm="57300">
                                          <p:val>
                                            <p:fltVal val="0.4746"/>
                                          </p:val>
                                        </p:tav>
                                        <p:tav tm="58430">
                                          <p:val>
                                            <p:fltVal val="0.4603"/>
                                          </p:val>
                                        </p:tav>
                                        <p:tav tm="59550">
                                          <p:val>
                                            <p:fltVal val="0.4411"/>
                                          </p:val>
                                        </p:tav>
                                        <p:tav tm="60670">
                                          <p:val>
                                            <p:fltVal val="0.4169"/>
                                          </p:val>
                                        </p:tav>
                                        <p:tav tm="61800">
                                          <p:val>
                                            <p:fltVal val="0.3868"/>
                                          </p:val>
                                        </p:tav>
                                        <p:tav tm="62920">
                                          <p:val>
                                            <p:fltVal val="0.3499"/>
                                          </p:val>
                                        </p:tav>
                                        <p:tav tm="64040">
                                          <p:val>
                                            <p:fltVal val="0.306"/>
                                          </p:val>
                                        </p:tav>
                                        <p:tav tm="65170">
                                          <p:val>
                                            <p:fltVal val="0.2544"/>
                                          </p:val>
                                        </p:tav>
                                        <p:tav tm="66290">
                                          <p:val>
                                            <p:fltVal val="0.1981"/>
                                          </p:val>
                                        </p:tav>
                                        <p:tav tm="67420">
                                          <p:val>
                                            <p:fltVal val="0.1498"/>
                                          </p:val>
                                        </p:tav>
                                        <p:tav tm="68540">
                                          <p:val>
                                            <p:fltVal val="0.1087"/>
                                          </p:val>
                                        </p:tav>
                                        <p:tav tm="69660">
                                          <p:val>
                                            <p:fltVal val="0.0748"/>
                                          </p:val>
                                        </p:tav>
                                        <p:tav tm="70790">
                                          <p:val>
                                            <p:fltVal val="0.0473"/>
                                          </p:val>
                                        </p:tav>
                                        <p:tav tm="71910">
                                          <p:val>
                                            <p:fltVal val="0.0251"/>
                                          </p:val>
                                        </p:tav>
                                        <p:tav tm="73030">
                                          <p:val>
                                            <p:fltVal val="0.0082"/>
                                          </p:val>
                                        </p:tav>
                                        <p:tav tm="74160">
                                          <p:val>
                                            <p:fltVal val="-0.0044"/>
                                          </p:val>
                                        </p:tav>
                                        <p:tav tm="75280">
                                          <p:val>
                                            <p:fltVal val="-0.0134"/>
                                          </p:val>
                                        </p:tav>
                                        <p:tav tm="76400">
                                          <p:val>
                                            <p:fltVal val="-0.0192"/>
                                          </p:val>
                                        </p:tav>
                                        <p:tav tm="77530">
                                          <p:val>
                                            <p:fltVal val="-0.0227"/>
                                          </p:val>
                                        </p:tav>
                                        <p:tav tm="78650">
                                          <p:val>
                                            <p:fltVal val="-0.0244"/>
                                          </p:val>
                                        </p:tav>
                                        <p:tav tm="79780">
                                          <p:val>
                                            <p:fltVal val="-0.0249"/>
                                          </p:val>
                                        </p:tav>
                                        <p:tav tm="80900">
                                          <p:val>
                                            <p:fltVal val="-0.0249"/>
                                          </p:val>
                                        </p:tav>
                                        <p:tav tm="82020">
                                          <p:val>
                                            <p:fltVal val="-0.0244"/>
                                          </p:val>
                                        </p:tav>
                                        <p:tav tm="83150">
                                          <p:val>
                                            <p:fltVal val="-0.0219"/>
                                          </p:val>
                                        </p:tav>
                                        <p:tav tm="84270">
                                          <p:val>
                                            <p:fltVal val="-0.0156"/>
                                          </p:val>
                                        </p:tav>
                                        <p:tav tm="85390">
                                          <p:val>
                                            <p:fltVal val="-0.0039"/>
                                          </p:val>
                                        </p:tav>
                                        <p:tav tm="86520">
                                          <p:val>
                                            <p:fltVal val="0.0104"/>
                                          </p:val>
                                        </p:tav>
                                        <p:tav tm="87640">
                                          <p:val>
                                            <p:fltVal val="0.0192"/>
                                          </p:val>
                                        </p:tav>
                                        <p:tav tm="88760">
                                          <p:val>
                                            <p:fltVal val="0.0235"/>
                                          </p:val>
                                        </p:tav>
                                        <p:tav tm="89890">
                                          <p:val>
                                            <p:fltVal val="0.0248"/>
                                          </p:val>
                                        </p:tav>
                                        <p:tav tm="91010">
                                          <p:val>
                                            <p:fltVal val="0.0249"/>
                                          </p:val>
                                        </p:tav>
                                        <p:tav tm="92130">
                                          <p:val>
                                            <p:fltVal val="0.0247"/>
                                          </p:val>
                                        </p:tav>
                                        <p:tav tm="93260">
                                          <p:val>
                                            <p:fltVal val="0.0234"/>
                                          </p:val>
                                        </p:tav>
                                        <p:tav tm="94380">
                                          <p:val>
                                            <p:fltVal val="0.0202"/>
                                          </p:val>
                                        </p:tav>
                                        <p:tav tm="95510">
                                          <p:val>
                                            <p:fltVal val="0.0143"/>
                                          </p:val>
                                        </p:tav>
                                        <p:tav tm="96630">
                                          <p:val>
                                            <p:fltVal val="0.0071"/>
                                          </p:val>
                                        </p:tav>
                                        <p:tav tm="97750">
                                          <p:val>
                                            <p:fltVal val="0.0027"/>
                                          </p:val>
                                        </p:tav>
                                        <p:tav tm="98880">
                                          <p:val>
                                            <p:fltVal val="0.0007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32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33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0.9999"/>
                                          </p:val>
                                        </p:tav>
                                        <p:tav tm="2250">
                                          <p:val>
                                            <p:fltVal val="0.9994"/>
                                          </p:val>
                                        </p:tav>
                                        <p:tav tm="3370">
                                          <p:val>
                                            <p:fltVal val="0.9981"/>
                                          </p:val>
                                        </p:tav>
                                        <p:tav tm="4490">
                                          <p:val>
                                            <p:fltVal val="0.9955"/>
                                          </p:val>
                                        </p:tav>
                                        <p:tav tm="5620">
                                          <p:val>
                                            <p:fltVal val="0.9913"/>
                                          </p:val>
                                        </p:tav>
                                        <p:tav tm="6740">
                                          <p:val>
                                            <p:fltVal val="0.985"/>
                                          </p:val>
                                        </p:tav>
                                        <p:tav tm="7870">
                                          <p:val>
                                            <p:fltVal val="0.9763"/>
                                          </p:val>
                                        </p:tav>
                                        <p:tav tm="8990">
                                          <p:val>
                                            <p:fltVal val="0.9646"/>
                                          </p:val>
                                        </p:tav>
                                        <p:tav tm="10110">
                                          <p:val>
                                            <p:fltVal val="0.9497"/>
                                          </p:val>
                                        </p:tav>
                                        <p:tav tm="11240">
                                          <p:val>
                                            <p:fltVal val="0.9348"/>
                                          </p:val>
                                        </p:tav>
                                        <p:tav tm="12360">
                                          <p:val>
                                            <p:fltVal val="0.9232"/>
                                          </p:val>
                                        </p:tav>
                                        <p:tav tm="13480">
                                          <p:val>
                                            <p:fltVal val="0.9146"/>
                                          </p:val>
                                        </p:tav>
                                        <p:tav tm="14610">
                                          <p:val>
                                            <p:fltVal val="0.9084"/>
                                          </p:val>
                                        </p:tav>
                                        <p:tav tm="15730">
                                          <p:val>
                                            <p:fltVal val="0.9042"/>
                                          </p:val>
                                        </p:tav>
                                        <p:tav tm="16850">
                                          <p:val>
                                            <p:fltVal val="0.9017"/>
                                          </p:val>
                                        </p:tav>
                                        <p:tav tm="17980">
                                          <p:val>
                                            <p:fltVal val="0.9005"/>
                                          </p:val>
                                        </p:tav>
                                        <p:tav tm="19100">
                                          <p:val>
                                            <p:fltVal val="0.9"/>
                                          </p:val>
                                        </p:tav>
                                        <p:tav tm="20220">
                                          <p:val>
                                            <p:fltVal val="0.8999"/>
                                          </p:val>
                                        </p:tav>
                                        <p:tav tm="21350">
                                          <p:val>
                                            <p:fltVal val="0.9006"/>
                                          </p:val>
                                        </p:tav>
                                        <p:tav tm="22470">
                                          <p:val>
                                            <p:fltVal val="0.9046"/>
                                          </p:val>
                                        </p:tav>
                                        <p:tav tm="23600">
                                          <p:val>
                                            <p:fltVal val="0.9153"/>
                                          </p:val>
                                        </p:tav>
                                        <p:tav tm="24720">
                                          <p:val>
                                            <p:fltVal val="0.9362"/>
                                          </p:val>
                                        </p:tav>
                                        <p:tav tm="25840">
                                          <p:val>
                                            <p:fltVal val="0.9659"/>
                                          </p:val>
                                        </p:tav>
                                        <p:tav tm="26970">
                                          <p:val>
                                            <p:fltVal val="0.9858"/>
                                          </p:val>
                                        </p:tav>
                                        <p:tav tm="28090">
                                          <p:val>
                                            <p:fltVal val="0.9959"/>
                                          </p:val>
                                        </p:tav>
                                        <p:tav tm="29210">
                                          <p:val>
                                            <p:fltVal val="0.9995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0.9998"/>
                                          </p:val>
                                        </p:tav>
                                        <p:tav tm="68540">
                                          <p:val>
                                            <p:fltVal val="0.9987"/>
                                          </p:val>
                                        </p:tav>
                                        <p:tav tm="69660">
                                          <p:val>
                                            <p:fltVal val="0.9955"/>
                                          </p:val>
                                        </p:tav>
                                        <p:tav tm="70790">
                                          <p:val>
                                            <p:fltVal val="0.9888"/>
                                          </p:val>
                                        </p:tav>
                                        <p:tav tm="71910">
                                          <p:val>
                                            <p:fltVal val="0.9775"/>
                                          </p:val>
                                        </p:tav>
                                        <p:tav tm="73030">
                                          <p:val>
                                            <p:fltVal val="0.9605"/>
                                          </p:val>
                                        </p:tav>
                                        <p:tav tm="74160">
                                          <p:val>
                                            <p:fltVal val="0.9385"/>
                                          </p:val>
                                        </p:tav>
                                        <p:tav tm="75280">
                                          <p:val>
                                            <p:fltVal val="0.9217"/>
                                          </p:val>
                                        </p:tav>
                                        <p:tav tm="76400">
                                          <p:val>
                                            <p:fltVal val="0.9107"/>
                                          </p:val>
                                        </p:tav>
                                        <p:tav tm="77530">
                                          <p:val>
                                            <p:fltVal val="0.9042"/>
                                          </p:val>
                                        </p:tav>
                                        <p:tav tm="78650">
                                          <p:val>
                                            <p:fltVal val="0.901"/>
                                          </p:val>
                                        </p:tav>
                                        <p:tav tm="79780">
                                          <p:val>
                                            <p:fltVal val="0.9"/>
                                          </p:val>
                                        </p:tav>
                                        <p:tav tm="80900">
                                          <p:val>
                                            <p:fltVal val="0.9"/>
                                          </p:val>
                                        </p:tav>
                                        <p:tav tm="82020">
                                          <p:val>
                                            <p:fltVal val="0.901"/>
                                          </p:val>
                                        </p:tav>
                                        <p:tav tm="83150">
                                          <p:val>
                                            <p:fltVal val="0.9061"/>
                                          </p:val>
                                        </p:tav>
                                        <p:tav tm="84270">
                                          <p:val>
                                            <p:fltVal val="0.9186"/>
                                          </p:val>
                                        </p:tav>
                                        <p:tav tm="85390">
                                          <p:val>
                                            <p:fltVal val="0.942"/>
                                          </p:val>
                                        </p:tav>
                                        <p:tav tm="86520">
                                          <p:val>
                                            <p:fltVal val="0.9709"/>
                                          </p:val>
                                        </p:tav>
                                        <p:tav tm="87640">
                                          <p:val>
                                            <p:fltVal val="0.9885"/>
                                          </p:val>
                                        </p:tav>
                                        <p:tav tm="88760">
                                          <p:val>
                                            <p:fltVal val="0.997"/>
                                          </p:val>
                                        </p:tav>
                                        <p:tav tm="89890">
                                          <p:val>
                                            <p:fltVal val="0.9997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34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9" presetClass="emph" presetSubtype="32" repeatCount="indefinite" autoRev="1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36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3d.object.rotation.z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.0012"/>
                                          </p:val>
                                        </p:tav>
                                        <p:tav tm="2250">
                                          <p:val>
                                            <p:fltVal val="0.0098"/>
                                          </p:val>
                                        </p:tav>
                                        <p:tav tm="3370">
                                          <p:val>
                                            <p:fltVal val="0.033"/>
                                          </p:val>
                                        </p:tav>
                                        <p:tav tm="4490">
                                          <p:val>
                                            <p:fltVal val="0.0789"/>
                                          </p:val>
                                        </p:tav>
                                        <p:tav tm="5620">
                                          <p:val>
                                            <p:fltVal val="0.1548"/>
                                          </p:val>
                                        </p:tav>
                                        <p:tav tm="6740">
                                          <p:val>
                                            <p:fltVal val="0.267"/>
                                          </p:val>
                                        </p:tav>
                                        <p:tav tm="7870">
                                          <p:val>
                                            <p:fltVal val="0.4235"/>
                                          </p:val>
                                        </p:tav>
                                        <p:tav tm="8990">
                                          <p:val>
                                            <p:fltVal val="0.6337"/>
                                          </p:val>
                                        </p:tav>
                                        <p:tav tm="10110">
                                          <p:val>
                                            <p:fltVal val="0.9013"/>
                                          </p:val>
                                        </p:tav>
                                        <p:tav tm="11240">
                                          <p:val>
                                            <p:fltVal val="1.2353"/>
                                          </p:val>
                                        </p:tav>
                                        <p:tav tm="12360">
                                          <p:val>
                                            <p:fltVal val="1.647"/>
                                          </p:val>
                                        </p:tav>
                                        <p:tav tm="13480">
                                          <p:val>
                                            <p:fltVal val="2.0869"/>
                                          </p:val>
                                        </p:tav>
                                        <p:tav tm="14610">
                                          <p:val>
                                            <p:fltVal val="2.4538"/>
                                          </p:val>
                                        </p:tav>
                                        <p:tav tm="15730">
                                          <p:val>
                                            <p:fltVal val="2.7534"/>
                                          </p:val>
                                        </p:tav>
                                        <p:tav tm="16850">
                                          <p:val>
                                            <p:fltVal val="2.9876"/>
                                          </p:val>
                                        </p:tav>
                                        <p:tav tm="17980">
                                          <p:val>
                                            <p:fltVal val="3.1669"/>
                                          </p:val>
                                        </p:tav>
                                        <p:tav tm="19100">
                                          <p:val>
                                            <p:fltVal val="3.2996"/>
                                          </p:val>
                                        </p:tav>
                                        <p:tav tm="20220">
                                          <p:val>
                                            <p:fltVal val="3.3906"/>
                                          </p:val>
                                        </p:tav>
                                        <p:tav tm="21350">
                                          <p:val>
                                            <p:fltVal val="3.4488"/>
                                          </p:val>
                                        </p:tav>
                                        <p:tav tm="22470">
                                          <p:val>
                                            <p:fltVal val="3.4815"/>
                                          </p:val>
                                        </p:tav>
                                        <p:tav tm="23600">
                                          <p:val>
                                            <p:fltVal val="3.4961"/>
                                          </p:val>
                                        </p:tav>
                                        <p:tav tm="24720">
                                          <p:val>
                                            <p:fltVal val="3.4998"/>
                                          </p:val>
                                        </p:tav>
                                        <p:tav tm="25840">
                                          <p:val>
                                            <p:fltVal val="3.0301"/>
                                          </p:val>
                                        </p:tav>
                                        <p:tav tm="26970">
                                          <p:val>
                                            <p:fltVal val="0.9661"/>
                                          </p:val>
                                        </p:tav>
                                        <p:tav tm="28090">
                                          <p:val>
                                            <p:fltVal val="-2.1525"/>
                                          </p:val>
                                        </p:tav>
                                        <p:tav tm="29210">
                                          <p:val>
                                            <p:fltVal val="-6.1215"/>
                                          </p:val>
                                        </p:tav>
                                        <p:tav tm="30340">
                                          <p:val>
                                            <p:fltVal val="-10.8322"/>
                                          </p:val>
                                        </p:tav>
                                        <p:tav tm="31460">
                                          <p:val>
                                            <p:fltVal val="-16.2132"/>
                                          </p:val>
                                        </p:tav>
                                        <p:tav tm="32580">
                                          <p:val>
                                            <p:fltVal val="-22.2128"/>
                                          </p:val>
                                        </p:tav>
                                        <p:tav tm="33710">
                                          <p:val>
                                            <p:fltVal val="-28.7297"/>
                                          </p:val>
                                        </p:tav>
                                        <p:tav tm="34830">
                                          <p:val>
                                            <p:fltVal val="-35.8493"/>
                                          </p:val>
                                        </p:tav>
                                        <p:tav tm="35960">
                                          <p:val>
                                            <p:fltVal val="-43.4888"/>
                                          </p:val>
                                        </p:tav>
                                        <p:tav tm="37080">
                                          <p:val>
                                            <p:fltVal val="-51.6257"/>
                                          </p:val>
                                        </p:tav>
                                        <p:tav tm="38200">
                                          <p:val>
                                            <p:fltVal val="-60.2402"/>
                                          </p:val>
                                        </p:tav>
                                        <p:tav tm="39330">
                                          <p:val>
                                            <p:fltVal val="-69.3155"/>
                                          </p:val>
                                        </p:tav>
                                        <p:tav tm="40450">
                                          <p:val>
                                            <p:fltVal val="-78.8364"/>
                                          </p:val>
                                        </p:tav>
                                        <p:tav tm="41570">
                                          <p:val>
                                            <p:fltVal val="-88.6987"/>
                                          </p:val>
                                        </p:tav>
                                        <p:tav tm="42700">
                                          <p:val>
                                            <p:fltVal val="-99.0679"/>
                                          </p:val>
                                        </p:tav>
                                        <p:tav tm="43820">
                                          <p:val>
                                            <p:fltVal val="-109.8461"/>
                                          </p:val>
                                        </p:tav>
                                        <p:tav tm="44940">
                                          <p:val>
                                            <p:fltVal val="-121.0232"/>
                                          </p:val>
                                        </p:tav>
                                        <p:tav tm="46070">
                                          <p:val>
                                            <p:fltVal val="-132.5899"/>
                                          </p:val>
                                        </p:tav>
                                        <p:tav tm="47190">
                                          <p:val>
                                            <p:fltVal val="-144.5376"/>
                                          </p:val>
                                        </p:tav>
                                        <p:tav tm="48310">
                                          <p:val>
                                            <p:fltVal val="-156.85851"/>
                                          </p:val>
                                        </p:tav>
                                        <p:tav tm="49440">
                                          <p:val>
                                            <p:fltVal val="-169.43021"/>
                                          </p:val>
                                        </p:tav>
                                        <p:tav tm="50560">
                                          <p:val>
                                            <p:fltVal val="-182.34309"/>
                                          </p:val>
                                        </p:tav>
                                        <p:tav tm="51690">
                                          <p:val>
                                            <p:fltVal val="-195.1411"/>
                                          </p:val>
                                        </p:tav>
                                        <p:tav tm="52810">
                                          <p:val>
                                            <p:fltVal val="-207.6945"/>
                                          </p:val>
                                        </p:tav>
                                        <p:tav tm="53930">
                                          <p:val>
                                            <p:fltVal val="-219.77251"/>
                                          </p:val>
                                        </p:tav>
                                        <p:tav tm="55060">
                                          <p:val>
                                            <p:fltVal val="-231.4814"/>
                                          </p:val>
                                        </p:tav>
                                        <p:tav tm="56180">
                                          <p:val>
                                            <p:fltVal val="-242.91341"/>
                                          </p:val>
                                        </p:tav>
                                        <p:tav tm="57300">
                                          <p:val>
                                            <p:fltVal val="-253.8558"/>
                                          </p:val>
                                        </p:tav>
                                        <p:tav tm="58430">
                                          <p:val>
                                            <p:fltVal val="-264.40329"/>
                                          </p:val>
                                        </p:tav>
                                        <p:tav tm="59550">
                                          <p:val>
                                            <p:fltVal val="-274.63501"/>
                                          </p:val>
                                        </p:tav>
                                        <p:tav tm="60670">
                                          <p:val>
                                            <p:fltVal val="-284.35721"/>
                                          </p:val>
                                        </p:tav>
                                        <p:tav tm="61800">
                                          <p:val>
                                            <p:fltVal val="-293.6507"/>
                                          </p:val>
                                        </p:tav>
                                        <p:tav tm="62920">
                                          <p:val>
                                            <p:fltVal val="-302.57959"/>
                                          </p:val>
                                        </p:tav>
                                        <p:tav tm="64040">
                                          <p:val>
                                            <p:fltVal val="-310.96921"/>
                                          </p:val>
                                        </p:tav>
                                        <p:tav tm="65170">
                                          <p:val>
                                            <p:fltVal val="-318.88379"/>
                                          </p:val>
                                        </p:tav>
                                        <p:tav tm="66290">
                                          <p:val>
                                            <p:fltVal val="-326.36801"/>
                                          </p:val>
                                        </p:tav>
                                        <p:tav tm="67420">
                                          <p:val>
                                            <p:fltVal val="-333.26511"/>
                                          </p:val>
                                        </p:tav>
                                        <p:tav tm="68540">
                                          <p:val>
                                            <p:fltVal val="-339.6712"/>
                                          </p:val>
                                        </p:tav>
                                        <p:tav tm="69660">
                                          <p:val>
                                            <p:fltVal val="-345.43851"/>
                                          </p:val>
                                        </p:tav>
                                        <p:tav tm="70790">
                                          <p:val>
                                            <p:fltVal val="-350.58469"/>
                                          </p:val>
                                        </p:tav>
                                        <p:tav tm="71910">
                                          <p:val>
                                            <p:fltVal val="-355.09189"/>
                                          </p:val>
                                        </p:tav>
                                        <p:tav tm="73030">
                                          <p:val>
                                            <p:fltVal val="-358.80179"/>
                                          </p:val>
                                        </p:tav>
                                        <p:tav tm="74160">
                                          <p:val>
                                            <p:fltVal val="-361.63531"/>
                                          </p:val>
                                        </p:tav>
                                        <p:tav tm="75280">
                                          <p:val>
                                            <p:fltVal val="-363.345"/>
                                          </p:val>
                                        </p:tav>
                                        <p:tav tm="76400">
                                          <p:val>
                                            <p:fltVal val="-363.4978"/>
                                          </p:val>
                                        </p:tav>
                                        <p:tav tm="77530">
                                          <p:val>
                                            <p:fltVal val="-363.47061"/>
                                          </p:val>
                                        </p:tav>
                                        <p:tav tm="78650">
                                          <p:val>
                                            <p:fltVal val="-363.38339"/>
                                          </p:val>
                                        </p:tav>
                                        <p:tav tm="79780">
                                          <p:val>
                                            <p:fltVal val="-363.20349"/>
                                          </p:val>
                                        </p:tav>
                                        <p:tav tm="80900">
                                          <p:val>
                                            <p:fltVal val="-362.8963"/>
                                          </p:val>
                                        </p:tav>
                                        <p:tav tm="82020">
                                          <p:val>
                                            <p:fltVal val="-362.4227"/>
                                          </p:val>
                                        </p:tav>
                                        <p:tav tm="83150">
                                          <p:val>
                                            <p:fltVal val="-361.7569"/>
                                          </p:val>
                                        </p:tav>
                                        <p:tav tm="84270">
                                          <p:val>
                                            <p:fltVal val="-361.0874"/>
                                          </p:val>
                                        </p:tav>
                                        <p:tav tm="85390">
                                          <p:val>
                                            <p:fltVal val="-360.6105"/>
                                          </p:val>
                                        </p:tav>
                                        <p:tav tm="86520">
                                          <p:val>
                                            <p:fltVal val="-360.30069"/>
                                          </p:val>
                                        </p:tav>
                                        <p:tav tm="87640">
                                          <p:val>
                                            <p:fltVal val="-360.1188"/>
                                          </p:val>
                                        </p:tav>
                                        <p:tav tm="88760">
                                          <p:val>
                                            <p:fltVal val="-360.03021"/>
                                          </p:val>
                                        </p:tav>
                                        <p:tav tm="89890">
                                          <p:val>
                                            <p:fltVal val="-360.00229"/>
                                          </p:val>
                                        </p:tav>
                                        <p:tav tm="91010">
                                          <p:val>
                                            <p:fltVal val="-360"/>
                                          </p:val>
                                        </p:tav>
                                        <p:tav tm="92130">
                                          <p:val>
                                            <p:fltVal val="-360"/>
                                          </p:val>
                                        </p:tav>
                                        <p:tav tm="93260">
                                          <p:val>
                                            <p:fltVal val="-360"/>
                                          </p:val>
                                        </p:tav>
                                        <p:tav tm="94380">
                                          <p:val>
                                            <p:fltVal val="-360"/>
                                          </p:val>
                                        </p:tav>
                                        <p:tav tm="95510">
                                          <p:val>
                                            <p:fltVal val="-360"/>
                                          </p:val>
                                        </p:tav>
                                        <p:tav tm="96630">
                                          <p:val>
                                            <p:fltVal val="-360"/>
                                          </p:val>
                                        </p:tav>
                                        <p:tav tm="97750">
                                          <p:val>
                                            <p:fltVal val="-360"/>
                                          </p:val>
                                        </p:tav>
                                        <p:tav tm="98880">
                                          <p:val>
                                            <p:fltVal val="-360"/>
                                          </p:val>
                                        </p:tav>
                                        <p:tav tm="100000">
                                          <p:val>
                                            <p:fltVal val="-36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sum">
                                        <p:cTn id="37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3d.object.translation.y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"/>
                                          </p:val>
                                        </p:tav>
                                        <p:tav tm="2250">
                                          <p:val>
                                            <p:fltVal val="-10E-5"/>
                                          </p:val>
                                        </p:tav>
                                        <p:tav tm="3370">
                                          <p:val>
                                            <p:fltVal val="-0.0004"/>
                                          </p:val>
                                        </p:tav>
                                        <p:tav tm="4490">
                                          <p:val>
                                            <p:fltVal val="-0.0011"/>
                                          </p:val>
                                        </p:tav>
                                        <p:tav tm="5620">
                                          <p:val>
                                            <p:fltVal val="-0.0021"/>
                                          </p:val>
                                        </p:tav>
                                        <p:tav tm="6740">
                                          <p:val>
                                            <p:fltVal val="-0.0037"/>
                                          </p:val>
                                        </p:tav>
                                        <p:tav tm="7870">
                                          <p:val>
                                            <p:fltVal val="-0.0059"/>
                                          </p:val>
                                        </p:tav>
                                        <p:tav tm="8990">
                                          <p:val>
                                            <p:fltVal val="-0.0088"/>
                                          </p:val>
                                        </p:tav>
                                        <p:tav tm="10110">
                                          <p:val>
                                            <p:fltVal val="-0.0125"/>
                                          </p:val>
                                        </p:tav>
                                        <p:tav tm="11240">
                                          <p:val>
                                            <p:fltVal val="-0.0162"/>
                                          </p:val>
                                        </p:tav>
                                        <p:tav tm="12360">
                                          <p:val>
                                            <p:fltVal val="-0.0191"/>
                                          </p:val>
                                        </p:tav>
                                        <p:tav tm="13480">
                                          <p:val>
                                            <p:fltVal val="-0.0213"/>
                                          </p:val>
                                        </p:tav>
                                        <p:tav tm="14610">
                                          <p:val>
                                            <p:fltVal val="-0.0228"/>
                                          </p:val>
                                        </p:tav>
                                        <p:tav tm="15730">
                                          <p:val>
                                            <p:fltVal val="-0.0239"/>
                                          </p:val>
                                        </p:tav>
                                        <p:tav tm="16850">
                                          <p:val>
                                            <p:fltVal val="-0.0245"/>
                                          </p:val>
                                        </p:tav>
                                        <p:tav tm="17980">
                                          <p:val>
                                            <p:fltVal val="-0.0248"/>
                                          </p:val>
                                        </p:tav>
                                        <p:tav tm="19100">
                                          <p:val>
                                            <p:fltVal val="-0.0249"/>
                                          </p:val>
                                        </p:tav>
                                        <p:tav tm="20220">
                                          <p:val>
                                            <p:fltVal val="-0.0249"/>
                                          </p:val>
                                        </p:tav>
                                        <p:tav tm="21350">
                                          <p:val>
                                            <p:fltVal val="-0.0248"/>
                                          </p:val>
                                        </p:tav>
                                        <p:tav tm="22470">
                                          <p:val>
                                            <p:fltVal val="-0.0241"/>
                                          </p:val>
                                        </p:tav>
                                        <p:tav tm="23600">
                                          <p:val>
                                            <p:fltVal val="-0.022"/>
                                          </p:val>
                                        </p:tav>
                                        <p:tav tm="24720">
                                          <p:val>
                                            <p:fltVal val="-0.0179"/>
                                          </p:val>
                                        </p:tav>
                                        <p:tav tm="25840">
                                          <p:val>
                                            <p:fltVal val="-0.0113"/>
                                          </p:val>
                                        </p:tav>
                                        <p:tav tm="26970">
                                          <p:val>
                                            <p:fltVal val="-0.0013"/>
                                          </p:val>
                                        </p:tav>
                                        <p:tav tm="28090">
                                          <p:val>
                                            <p:fltVal val="0.0124"/>
                                          </p:val>
                                        </p:tav>
                                        <p:tav tm="29210">
                                          <p:val>
                                            <p:fltVal val="0.0309"/>
                                          </p:val>
                                        </p:tav>
                                        <p:tav tm="30340">
                                          <p:val>
                                            <p:fltVal val="0.0546"/>
                                          </p:val>
                                        </p:tav>
                                        <p:tav tm="31460">
                                          <p:val>
                                            <p:fltVal val="0.0842"/>
                                          </p:val>
                                        </p:tav>
                                        <p:tav tm="32580">
                                          <p:val>
                                            <p:fltVal val="0.1204"/>
                                          </p:val>
                                        </p:tav>
                                        <p:tav tm="33710">
                                          <p:val>
                                            <p:fltVal val="0.1634"/>
                                          </p:val>
                                        </p:tav>
                                        <p:tav tm="34830">
                                          <p:val>
                                            <p:fltVal val="0.2145"/>
                                          </p:val>
                                        </p:tav>
                                        <p:tav tm="35960">
                                          <p:val>
                                            <p:fltVal val="0.2711"/>
                                          </p:val>
                                        </p:tav>
                                        <p:tav tm="37080">
                                          <p:val>
                                            <p:fltVal val="0.3207"/>
                                          </p:val>
                                        </p:tav>
                                        <p:tav tm="38200">
                                          <p:val>
                                            <p:fltVal val="0.3625"/>
                                          </p:val>
                                        </p:tav>
                                        <p:tav tm="39330">
                                          <p:val>
                                            <p:fltVal val="0.3973"/>
                                          </p:val>
                                        </p:tav>
                                        <p:tav tm="40450">
                                          <p:val>
                                            <p:fltVal val="0.4256"/>
                                          </p:val>
                                        </p:tav>
                                        <p:tav tm="41570">
                                          <p:val>
                                            <p:fltVal val="0.448"/>
                                          </p:val>
                                        </p:tav>
                                        <p:tav tm="42700">
                                          <p:val>
                                            <p:fltVal val="0.4655"/>
                                          </p:val>
                                        </p:tav>
                                        <p:tav tm="43820">
                                          <p:val>
                                            <p:fltVal val="0.4786"/>
                                          </p:val>
                                        </p:tav>
                                        <p:tav tm="44940">
                                          <p:val>
                                            <p:fltVal val="0.4878"/>
                                          </p:val>
                                        </p:tav>
                                        <p:tav tm="46070">
                                          <p:val>
                                            <p:fltVal val="0.4939"/>
                                          </p:val>
                                        </p:tav>
                                        <p:tav tm="47190">
                                          <p:val>
                                            <p:fltVal val="0.4975"/>
                                          </p:val>
                                        </p:tav>
                                        <p:tav tm="48310">
                                          <p:val>
                                            <p:fltVal val="0.4993"/>
                                          </p:val>
                                        </p:tav>
                                        <p:tav tm="49440">
                                          <p:val>
                                            <p:fltVal val="0.4999"/>
                                          </p:val>
                                        </p:tav>
                                        <p:tav tm="50560">
                                          <p:val>
                                            <p:fltVal val="0.4999"/>
                                          </p:val>
                                        </p:tav>
                                        <p:tav tm="51690">
                                          <p:val>
                                            <p:fltVal val="0.4998"/>
                                          </p:val>
                                        </p:tav>
                                        <p:tav tm="52810">
                                          <p:val>
                                            <p:fltVal val="0.4988"/>
                                          </p:val>
                                        </p:tav>
                                        <p:tav tm="53930">
                                          <p:val>
                                            <p:fltVal val="0.4965"/>
                                          </p:val>
                                        </p:tav>
                                        <p:tav tm="55060">
                                          <p:val>
                                            <p:fltVal val="0.4921"/>
                                          </p:val>
                                        </p:tav>
                                        <p:tav tm="56180">
                                          <p:val>
                                            <p:fltVal val="0.485"/>
                                          </p:val>
                                        </p:tav>
                                        <p:tav tm="57300">
                                          <p:val>
                                            <p:fltVal val="0.4746"/>
                                          </p:val>
                                        </p:tav>
                                        <p:tav tm="58430">
                                          <p:val>
                                            <p:fltVal val="0.4603"/>
                                          </p:val>
                                        </p:tav>
                                        <p:tav tm="59550">
                                          <p:val>
                                            <p:fltVal val="0.4411"/>
                                          </p:val>
                                        </p:tav>
                                        <p:tav tm="60670">
                                          <p:val>
                                            <p:fltVal val="0.4169"/>
                                          </p:val>
                                        </p:tav>
                                        <p:tav tm="61800">
                                          <p:val>
                                            <p:fltVal val="0.3868"/>
                                          </p:val>
                                        </p:tav>
                                        <p:tav tm="62920">
                                          <p:val>
                                            <p:fltVal val="0.3499"/>
                                          </p:val>
                                        </p:tav>
                                        <p:tav tm="64040">
                                          <p:val>
                                            <p:fltVal val="0.306"/>
                                          </p:val>
                                        </p:tav>
                                        <p:tav tm="65170">
                                          <p:val>
                                            <p:fltVal val="0.2544"/>
                                          </p:val>
                                        </p:tav>
                                        <p:tav tm="66290">
                                          <p:val>
                                            <p:fltVal val="0.1981"/>
                                          </p:val>
                                        </p:tav>
                                        <p:tav tm="67420">
                                          <p:val>
                                            <p:fltVal val="0.1498"/>
                                          </p:val>
                                        </p:tav>
                                        <p:tav tm="68540">
                                          <p:val>
                                            <p:fltVal val="0.1087"/>
                                          </p:val>
                                        </p:tav>
                                        <p:tav tm="69660">
                                          <p:val>
                                            <p:fltVal val="0.0748"/>
                                          </p:val>
                                        </p:tav>
                                        <p:tav tm="70790">
                                          <p:val>
                                            <p:fltVal val="0.0473"/>
                                          </p:val>
                                        </p:tav>
                                        <p:tav tm="71910">
                                          <p:val>
                                            <p:fltVal val="0.0251"/>
                                          </p:val>
                                        </p:tav>
                                        <p:tav tm="73030">
                                          <p:val>
                                            <p:fltVal val="0.0082"/>
                                          </p:val>
                                        </p:tav>
                                        <p:tav tm="74160">
                                          <p:val>
                                            <p:fltVal val="-0.0044"/>
                                          </p:val>
                                        </p:tav>
                                        <p:tav tm="75280">
                                          <p:val>
                                            <p:fltVal val="-0.0134"/>
                                          </p:val>
                                        </p:tav>
                                        <p:tav tm="76400">
                                          <p:val>
                                            <p:fltVal val="-0.0192"/>
                                          </p:val>
                                        </p:tav>
                                        <p:tav tm="77530">
                                          <p:val>
                                            <p:fltVal val="-0.0227"/>
                                          </p:val>
                                        </p:tav>
                                        <p:tav tm="78650">
                                          <p:val>
                                            <p:fltVal val="-0.0244"/>
                                          </p:val>
                                        </p:tav>
                                        <p:tav tm="79780">
                                          <p:val>
                                            <p:fltVal val="-0.0249"/>
                                          </p:val>
                                        </p:tav>
                                        <p:tav tm="80900">
                                          <p:val>
                                            <p:fltVal val="-0.0249"/>
                                          </p:val>
                                        </p:tav>
                                        <p:tav tm="82020">
                                          <p:val>
                                            <p:fltVal val="-0.0244"/>
                                          </p:val>
                                        </p:tav>
                                        <p:tav tm="83150">
                                          <p:val>
                                            <p:fltVal val="-0.0219"/>
                                          </p:val>
                                        </p:tav>
                                        <p:tav tm="84270">
                                          <p:val>
                                            <p:fltVal val="-0.0156"/>
                                          </p:val>
                                        </p:tav>
                                        <p:tav tm="85390">
                                          <p:val>
                                            <p:fltVal val="-0.0039"/>
                                          </p:val>
                                        </p:tav>
                                        <p:tav tm="86520">
                                          <p:val>
                                            <p:fltVal val="0.0104"/>
                                          </p:val>
                                        </p:tav>
                                        <p:tav tm="87640">
                                          <p:val>
                                            <p:fltVal val="0.0192"/>
                                          </p:val>
                                        </p:tav>
                                        <p:tav tm="88760">
                                          <p:val>
                                            <p:fltVal val="0.0235"/>
                                          </p:val>
                                        </p:tav>
                                        <p:tav tm="89890">
                                          <p:val>
                                            <p:fltVal val="0.0248"/>
                                          </p:val>
                                        </p:tav>
                                        <p:tav tm="91010">
                                          <p:val>
                                            <p:fltVal val="0.0249"/>
                                          </p:val>
                                        </p:tav>
                                        <p:tav tm="92130">
                                          <p:val>
                                            <p:fltVal val="0.0247"/>
                                          </p:val>
                                        </p:tav>
                                        <p:tav tm="93260">
                                          <p:val>
                                            <p:fltVal val="0.0234"/>
                                          </p:val>
                                        </p:tav>
                                        <p:tav tm="94380">
                                          <p:val>
                                            <p:fltVal val="0.0202"/>
                                          </p:val>
                                        </p:tav>
                                        <p:tav tm="95510">
                                          <p:val>
                                            <p:fltVal val="0.0143"/>
                                          </p:val>
                                        </p:tav>
                                        <p:tav tm="96630">
                                          <p:val>
                                            <p:fltVal val="0.0071"/>
                                          </p:val>
                                        </p:tav>
                                        <p:tav tm="97750">
                                          <p:val>
                                            <p:fltVal val="0.0027"/>
                                          </p:val>
                                        </p:tav>
                                        <p:tav tm="98880">
                                          <p:val>
                                            <p:fltVal val="0.0007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38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39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0.9999"/>
                                          </p:val>
                                        </p:tav>
                                        <p:tav tm="2250">
                                          <p:val>
                                            <p:fltVal val="0.9994"/>
                                          </p:val>
                                        </p:tav>
                                        <p:tav tm="3370">
                                          <p:val>
                                            <p:fltVal val="0.9981"/>
                                          </p:val>
                                        </p:tav>
                                        <p:tav tm="4490">
                                          <p:val>
                                            <p:fltVal val="0.9955"/>
                                          </p:val>
                                        </p:tav>
                                        <p:tav tm="5620">
                                          <p:val>
                                            <p:fltVal val="0.9913"/>
                                          </p:val>
                                        </p:tav>
                                        <p:tav tm="6740">
                                          <p:val>
                                            <p:fltVal val="0.985"/>
                                          </p:val>
                                        </p:tav>
                                        <p:tav tm="7870">
                                          <p:val>
                                            <p:fltVal val="0.9763"/>
                                          </p:val>
                                        </p:tav>
                                        <p:tav tm="8990">
                                          <p:val>
                                            <p:fltVal val="0.9646"/>
                                          </p:val>
                                        </p:tav>
                                        <p:tav tm="10110">
                                          <p:val>
                                            <p:fltVal val="0.9497"/>
                                          </p:val>
                                        </p:tav>
                                        <p:tav tm="11240">
                                          <p:val>
                                            <p:fltVal val="0.9348"/>
                                          </p:val>
                                        </p:tav>
                                        <p:tav tm="12360">
                                          <p:val>
                                            <p:fltVal val="0.9232"/>
                                          </p:val>
                                        </p:tav>
                                        <p:tav tm="13480">
                                          <p:val>
                                            <p:fltVal val="0.9146"/>
                                          </p:val>
                                        </p:tav>
                                        <p:tav tm="14610">
                                          <p:val>
                                            <p:fltVal val="0.9084"/>
                                          </p:val>
                                        </p:tav>
                                        <p:tav tm="15730">
                                          <p:val>
                                            <p:fltVal val="0.9042"/>
                                          </p:val>
                                        </p:tav>
                                        <p:tav tm="16850">
                                          <p:val>
                                            <p:fltVal val="0.9017"/>
                                          </p:val>
                                        </p:tav>
                                        <p:tav tm="17980">
                                          <p:val>
                                            <p:fltVal val="0.9005"/>
                                          </p:val>
                                        </p:tav>
                                        <p:tav tm="19100">
                                          <p:val>
                                            <p:fltVal val="0.9"/>
                                          </p:val>
                                        </p:tav>
                                        <p:tav tm="20220">
                                          <p:val>
                                            <p:fltVal val="0.8999"/>
                                          </p:val>
                                        </p:tav>
                                        <p:tav tm="21350">
                                          <p:val>
                                            <p:fltVal val="0.9006"/>
                                          </p:val>
                                        </p:tav>
                                        <p:tav tm="22470">
                                          <p:val>
                                            <p:fltVal val="0.9046"/>
                                          </p:val>
                                        </p:tav>
                                        <p:tav tm="23600">
                                          <p:val>
                                            <p:fltVal val="0.9153"/>
                                          </p:val>
                                        </p:tav>
                                        <p:tav tm="24720">
                                          <p:val>
                                            <p:fltVal val="0.9362"/>
                                          </p:val>
                                        </p:tav>
                                        <p:tav tm="25840">
                                          <p:val>
                                            <p:fltVal val="0.9659"/>
                                          </p:val>
                                        </p:tav>
                                        <p:tav tm="26970">
                                          <p:val>
                                            <p:fltVal val="0.9858"/>
                                          </p:val>
                                        </p:tav>
                                        <p:tav tm="28090">
                                          <p:val>
                                            <p:fltVal val="0.9959"/>
                                          </p:val>
                                        </p:tav>
                                        <p:tav tm="29210">
                                          <p:val>
                                            <p:fltVal val="0.9995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0.9998"/>
                                          </p:val>
                                        </p:tav>
                                        <p:tav tm="68540">
                                          <p:val>
                                            <p:fltVal val="0.9987"/>
                                          </p:val>
                                        </p:tav>
                                        <p:tav tm="69660">
                                          <p:val>
                                            <p:fltVal val="0.9955"/>
                                          </p:val>
                                        </p:tav>
                                        <p:tav tm="70790">
                                          <p:val>
                                            <p:fltVal val="0.9888"/>
                                          </p:val>
                                        </p:tav>
                                        <p:tav tm="71910">
                                          <p:val>
                                            <p:fltVal val="0.9775"/>
                                          </p:val>
                                        </p:tav>
                                        <p:tav tm="73030">
                                          <p:val>
                                            <p:fltVal val="0.9605"/>
                                          </p:val>
                                        </p:tav>
                                        <p:tav tm="74160">
                                          <p:val>
                                            <p:fltVal val="0.9385"/>
                                          </p:val>
                                        </p:tav>
                                        <p:tav tm="75280">
                                          <p:val>
                                            <p:fltVal val="0.9217"/>
                                          </p:val>
                                        </p:tav>
                                        <p:tav tm="76400">
                                          <p:val>
                                            <p:fltVal val="0.9107"/>
                                          </p:val>
                                        </p:tav>
                                        <p:tav tm="77530">
                                          <p:val>
                                            <p:fltVal val="0.9042"/>
                                          </p:val>
                                        </p:tav>
                                        <p:tav tm="78650">
                                          <p:val>
                                            <p:fltVal val="0.901"/>
                                          </p:val>
                                        </p:tav>
                                        <p:tav tm="79780">
                                          <p:val>
                                            <p:fltVal val="0.9"/>
                                          </p:val>
                                        </p:tav>
                                        <p:tav tm="80900">
                                          <p:val>
                                            <p:fltVal val="0.9"/>
                                          </p:val>
                                        </p:tav>
                                        <p:tav tm="82020">
                                          <p:val>
                                            <p:fltVal val="0.901"/>
                                          </p:val>
                                        </p:tav>
                                        <p:tav tm="83150">
                                          <p:val>
                                            <p:fltVal val="0.9061"/>
                                          </p:val>
                                        </p:tav>
                                        <p:tav tm="84270">
                                          <p:val>
                                            <p:fltVal val="0.9186"/>
                                          </p:val>
                                        </p:tav>
                                        <p:tav tm="85390">
                                          <p:val>
                                            <p:fltVal val="0.942"/>
                                          </p:val>
                                        </p:tav>
                                        <p:tav tm="86520">
                                          <p:val>
                                            <p:fltVal val="0.9709"/>
                                          </p:val>
                                        </p:tav>
                                        <p:tav tm="87640">
                                          <p:val>
                                            <p:fltVal val="0.9885"/>
                                          </p:val>
                                        </p:tav>
                                        <p:tav tm="88760">
                                          <p:val>
                                            <p:fltVal val="0.997"/>
                                          </p:val>
                                        </p:tav>
                                        <p:tav tm="89890">
                                          <p:val>
                                            <p:fltVal val="0.9997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40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31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2" fill="hold">
                      <p:stCondLst>
                        <p:cond delay="0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6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7" fill="hold">
                      <p:stCondLst>
                        <p:cond delay="0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81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2" fill="hold">
                      <p:stCondLst>
                        <p:cond delay="0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9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7" fill="hold">
                      <p:stCondLst>
                        <p:cond delay="0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21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2" fill="hold">
                      <p:stCondLst>
                        <p:cond delay="0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7" fill="hold">
                      <p:stCondLst>
                        <p:cond delay="0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8" grpId="0" animBg="1"/>
      <p:bldP spid="48" grpId="1" animBg="1"/>
      <p:bldP spid="53" grpId="0" animBg="1"/>
      <p:bldP spid="53" grpId="1" animBg="1"/>
      <p:bldP spid="55" grpId="0" animBg="1"/>
      <p:bldP spid="55" grpId="1" animBg="1"/>
      <p:bldP spid="56" grpId="0" animBg="1"/>
      <p:bldP spid="56" grpId="1" animBg="1"/>
      <p:bldP spid="58" grpId="0" animBg="1"/>
      <p:bldP spid="58" grpId="1" animBg="1"/>
      <p:bldP spid="59" grpId="0" animBg="1"/>
      <p:bldP spid="59" grpId="1" animBg="1"/>
      <p:bldP spid="61" grpId="0" animBg="1"/>
      <p:bldP spid="61" grpId="1" animBg="1"/>
      <p:bldP spid="62" grpId="0" animBg="1"/>
      <p:bldP spid="62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>
            <a:extLst>
              <a:ext uri="{FF2B5EF4-FFF2-40B4-BE49-F238E27FC236}">
                <a16:creationId xmlns:a16="http://schemas.microsoft.com/office/drawing/2014/main" id="{4884FD90-BC36-CB20-EF13-4C1935EEFE3F}"/>
              </a:ext>
            </a:extLst>
          </p:cNvPr>
          <p:cNvGrpSpPr/>
          <p:nvPr/>
        </p:nvGrpSpPr>
        <p:grpSpPr>
          <a:xfrm>
            <a:off x="0" y="-15955"/>
            <a:ext cx="12204392" cy="1647772"/>
            <a:chOff x="-360" y="-22018"/>
            <a:chExt cx="12204392" cy="1647772"/>
          </a:xfrm>
        </p:grpSpPr>
        <p:sp>
          <p:nvSpPr>
            <p:cNvPr id="17" name="Rectángulo 16">
              <a:extLst>
                <a:ext uri="{FF2B5EF4-FFF2-40B4-BE49-F238E27FC236}">
                  <a16:creationId xmlns:a16="http://schemas.microsoft.com/office/drawing/2014/main" id="{1AF289B0-5906-95B6-AADE-FA58036EF8EC}"/>
                </a:ext>
              </a:extLst>
            </p:cNvPr>
            <p:cNvSpPr/>
            <p:nvPr/>
          </p:nvSpPr>
          <p:spPr>
            <a:xfrm>
              <a:off x="0" y="-22018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B0F93D1D-CC36-A162-2450-0A0E88E01240}"/>
                </a:ext>
              </a:extLst>
            </p:cNvPr>
            <p:cNvSpPr/>
            <p:nvPr/>
          </p:nvSpPr>
          <p:spPr>
            <a:xfrm>
              <a:off x="-360" y="1464204"/>
              <a:ext cx="12192000" cy="161550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19" name="Rectángulo: esquinas superiores cortadas 18">
              <a:hlinkClick r:id="rId2" action="ppaction://hlinksldjump"/>
              <a:extLst>
                <a:ext uri="{FF2B5EF4-FFF2-40B4-BE49-F238E27FC236}">
                  <a16:creationId xmlns:a16="http://schemas.microsoft.com/office/drawing/2014/main" id="{A76B038C-086F-03DB-D453-760651AA5DCA}"/>
                </a:ext>
              </a:extLst>
            </p:cNvPr>
            <p:cNvSpPr/>
            <p:nvPr/>
          </p:nvSpPr>
          <p:spPr>
            <a:xfrm>
              <a:off x="0" y="652415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20" name="Rectángulo: esquinas superiores cortadas 19">
              <a:hlinkClick r:id="rId3" action="ppaction://hlinksldjump"/>
              <a:extLst>
                <a:ext uri="{FF2B5EF4-FFF2-40B4-BE49-F238E27FC236}">
                  <a16:creationId xmlns:a16="http://schemas.microsoft.com/office/drawing/2014/main" id="{A111930D-8E95-7F36-1D51-F8E4063C230E}"/>
                </a:ext>
              </a:extLst>
            </p:cNvPr>
            <p:cNvSpPr/>
            <p:nvPr/>
          </p:nvSpPr>
          <p:spPr>
            <a:xfrm>
              <a:off x="1659085" y="656217"/>
              <a:ext cx="165691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21" name="Rectángulo: esquinas superiores cortadas 20">
              <a:hlinkClick r:id="rId4" action="ppaction://hlinksldjump"/>
              <a:extLst>
                <a:ext uri="{FF2B5EF4-FFF2-40B4-BE49-F238E27FC236}">
                  <a16:creationId xmlns:a16="http://schemas.microsoft.com/office/drawing/2014/main" id="{7C17E77D-A750-C746-431E-3B08DC04D622}"/>
                </a:ext>
              </a:extLst>
            </p:cNvPr>
            <p:cNvSpPr/>
            <p:nvPr/>
          </p:nvSpPr>
          <p:spPr>
            <a:xfrm>
              <a:off x="3317255" y="656217"/>
              <a:ext cx="1866362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22" name="Rectángulo: esquinas superiores cortadas 21">
              <a:hlinkClick r:id="rId5" action="ppaction://hlinksldjump"/>
              <a:extLst>
                <a:ext uri="{FF2B5EF4-FFF2-40B4-BE49-F238E27FC236}">
                  <a16:creationId xmlns:a16="http://schemas.microsoft.com/office/drawing/2014/main" id="{9E5C7449-8231-2F27-D76B-5EA43EE73002}"/>
                </a:ext>
              </a:extLst>
            </p:cNvPr>
            <p:cNvSpPr/>
            <p:nvPr/>
          </p:nvSpPr>
          <p:spPr>
            <a:xfrm>
              <a:off x="5184250" y="656217"/>
              <a:ext cx="1917417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23" name="Rectángulo: esquinas superiores cortadas 22">
              <a:hlinkClick r:id="rId6" action="ppaction://hlinksldjump"/>
              <a:extLst>
                <a:ext uri="{FF2B5EF4-FFF2-40B4-BE49-F238E27FC236}">
                  <a16:creationId xmlns:a16="http://schemas.microsoft.com/office/drawing/2014/main" id="{498F599A-D9DB-7382-939F-F9C5D66DD0FE}"/>
                </a:ext>
              </a:extLst>
            </p:cNvPr>
            <p:cNvSpPr/>
            <p:nvPr/>
          </p:nvSpPr>
          <p:spPr>
            <a:xfrm>
              <a:off x="7106993" y="442452"/>
              <a:ext cx="1904014" cy="998593"/>
            </a:xfrm>
            <a:prstGeom prst="snip2SameRect">
              <a:avLst/>
            </a:prstGeom>
            <a:solidFill>
              <a:srgbClr val="D60093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24" name="Rectángulo: esquinas superiores cortadas 23">
              <a:hlinkClick r:id="rId7" action="ppaction://hlinksldjump"/>
              <a:extLst>
                <a:ext uri="{FF2B5EF4-FFF2-40B4-BE49-F238E27FC236}">
                  <a16:creationId xmlns:a16="http://schemas.microsoft.com/office/drawing/2014/main" id="{D9FD3B24-9AAF-1534-F6B5-AA8A91C626A9}"/>
                </a:ext>
              </a:extLst>
            </p:cNvPr>
            <p:cNvSpPr/>
            <p:nvPr/>
          </p:nvSpPr>
          <p:spPr>
            <a:xfrm>
              <a:off x="10672771" y="658497"/>
              <a:ext cx="1531261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legal</a:t>
              </a:r>
            </a:p>
          </p:txBody>
        </p:sp>
        <p:sp>
          <p:nvSpPr>
            <p:cNvPr id="25" name="Rectángulo: esquinas superiores cortadas 24">
              <a:hlinkClick r:id="rId7" action="ppaction://hlinksldjump"/>
              <a:extLst>
                <a:ext uri="{FF2B5EF4-FFF2-40B4-BE49-F238E27FC236}">
                  <a16:creationId xmlns:a16="http://schemas.microsoft.com/office/drawing/2014/main" id="{CFCCBDD0-ED2A-8518-A574-90B33EBD117D}"/>
                </a:ext>
              </a:extLst>
            </p:cNvPr>
            <p:cNvSpPr/>
            <p:nvPr/>
          </p:nvSpPr>
          <p:spPr>
            <a:xfrm>
              <a:off x="9019716" y="652415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26" name="Botón de acción: ir a inicio 25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4BEC3BDA-99AD-0E54-3019-4E494CA26198}"/>
              </a:ext>
            </a:extLst>
          </p:cNvPr>
          <p:cNvSpPr/>
          <p:nvPr/>
        </p:nvSpPr>
        <p:spPr>
          <a:xfrm>
            <a:off x="10836512" y="104011"/>
            <a:ext cx="553329" cy="465569"/>
          </a:xfrm>
          <a:prstGeom prst="actionButtonHome">
            <a:avLst/>
          </a:prstGeom>
          <a:solidFill>
            <a:schemeClr val="tx2">
              <a:lumMod val="20000"/>
              <a:lumOff val="80000"/>
            </a:schemeClr>
          </a:solidFill>
          <a:ln w="3175" cap="flat" cmpd="sng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tl" rotWithShape="0">
              <a:prstClr val="black"/>
            </a:outerShdw>
            <a:softEdge rad="1270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7" name="Botón de acción: obtener información 26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C9BC2981-6EDA-F3C3-7FED-60821B5A6CB5}"/>
              </a:ext>
            </a:extLst>
          </p:cNvPr>
          <p:cNvSpPr/>
          <p:nvPr/>
        </p:nvSpPr>
        <p:spPr>
          <a:xfrm>
            <a:off x="11514256" y="95434"/>
            <a:ext cx="553329" cy="473788"/>
          </a:xfrm>
          <a:prstGeom prst="actionButtonInformation">
            <a:avLst/>
          </a:prstGeom>
          <a:solidFill>
            <a:schemeClr val="tx2">
              <a:lumMod val="20000"/>
              <a:lumOff val="80000"/>
            </a:schemeClr>
          </a:solidFill>
          <a:ln w="0" cap="flat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ctr" rotWithShape="0">
              <a:srgbClr val="000000"/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F92ACA6-606D-C44D-F38B-9FFCFC096D6C}"/>
              </a:ext>
            </a:extLst>
          </p:cNvPr>
          <p:cNvSpPr/>
          <p:nvPr/>
        </p:nvSpPr>
        <p:spPr>
          <a:xfrm>
            <a:off x="4724046" y="1643849"/>
            <a:ext cx="7467594" cy="5248987"/>
          </a:xfrm>
          <a:prstGeom prst="rect">
            <a:avLst/>
          </a:prstGeom>
          <a:solidFill>
            <a:srgbClr val="888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003366"/>
              </a:solidFill>
            </a:endParaRPr>
          </a:p>
        </p:txBody>
      </p:sp>
      <p:pic>
        <p:nvPicPr>
          <p:cNvPr id="5" name="Gráfico 4" descr="Éxito de grupo con relleno sólido">
            <a:hlinkClick r:id="rId6" action="ppaction://hlinksldjump"/>
            <a:extLst>
              <a:ext uri="{FF2B5EF4-FFF2-40B4-BE49-F238E27FC236}">
                <a16:creationId xmlns:a16="http://schemas.microsoft.com/office/drawing/2014/main" id="{0F751E36-4FD1-7E60-05C0-ACD58AA9C9C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25274" y="2115478"/>
            <a:ext cx="4059867" cy="4059867"/>
          </a:xfrm>
          <a:prstGeom prst="rect">
            <a:avLst/>
          </a:prstGeom>
        </p:spPr>
      </p:pic>
      <p:sp>
        <p:nvSpPr>
          <p:cNvPr id="6" name="Marcador de texto 3">
            <a:extLst>
              <a:ext uri="{FF2B5EF4-FFF2-40B4-BE49-F238E27FC236}">
                <a16:creationId xmlns:a16="http://schemas.microsoft.com/office/drawing/2014/main" id="{11522B23-2870-92E1-9C27-C747B8BE119E}"/>
              </a:ext>
            </a:extLst>
          </p:cNvPr>
          <p:cNvSpPr txBox="1">
            <a:spLocks/>
          </p:cNvSpPr>
          <p:nvPr/>
        </p:nvSpPr>
        <p:spPr>
          <a:xfrm>
            <a:off x="5661698" y="2016468"/>
            <a:ext cx="5852557" cy="4675119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s-MX" sz="3200" dirty="0">
                <a:solidFill>
                  <a:schemeClr val="bg1"/>
                </a:solidFill>
                <a:latin typeface="+mj-lt"/>
              </a:rPr>
              <a:t>Ahora es momento de identificar tus fortalezas y debilidades, es decir, podrás saber los temas que aprendiste y los temas que debes reestudiar. </a:t>
            </a:r>
          </a:p>
          <a:p>
            <a:pPr marL="0" indent="0">
              <a:buNone/>
            </a:pPr>
            <a:endParaRPr lang="es-MX" sz="3200" dirty="0">
              <a:solidFill>
                <a:schemeClr val="bg1"/>
              </a:solidFill>
              <a:latin typeface="+mj-lt"/>
            </a:endParaRPr>
          </a:p>
          <a:p>
            <a:pPr marL="0" indent="0">
              <a:buNone/>
            </a:pPr>
            <a:r>
              <a:rPr lang="es-MX" sz="3200" dirty="0">
                <a:solidFill>
                  <a:schemeClr val="bg1"/>
                </a:solidFill>
                <a:latin typeface="+mj-lt"/>
              </a:rPr>
              <a:t>En este sentido, con ayuda de dos instrumentos de evaluación podrás identificar cómo te fue durante el proceso de aprendizaje. </a:t>
            </a:r>
          </a:p>
          <a:p>
            <a:pPr marL="0" indent="0">
              <a:buNone/>
            </a:pPr>
            <a:endParaRPr lang="es-MX" sz="3200" dirty="0">
              <a:solidFill>
                <a:schemeClr val="bg1"/>
              </a:solidFill>
              <a:latin typeface="+mj-lt"/>
            </a:endParaRPr>
          </a:p>
          <a:p>
            <a:pPr marL="0" indent="0" algn="r">
              <a:buNone/>
            </a:pPr>
            <a:r>
              <a:rPr lang="es-MX" sz="3200" dirty="0">
                <a:solidFill>
                  <a:schemeClr val="bg1"/>
                </a:solidFill>
                <a:latin typeface="+mj-lt"/>
              </a:rPr>
              <a:t>¡De antemano te felicitamos por reafirmar tu conocimiento!</a:t>
            </a:r>
          </a:p>
          <a:p>
            <a:pPr marL="0" indent="0">
              <a:buNone/>
            </a:pPr>
            <a:r>
              <a:rPr lang="es-MX" sz="3200" b="1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2" name="Flecha: a la derecha 1">
            <a:hlinkClick r:id="rId6" action="ppaction://hlinksldjump">
              <a:snd r:embed="rId10" name="click.wav"/>
            </a:hlinkClick>
            <a:extLst>
              <a:ext uri="{FF2B5EF4-FFF2-40B4-BE49-F238E27FC236}">
                <a16:creationId xmlns:a16="http://schemas.microsoft.com/office/drawing/2014/main" id="{4EA3736D-8FEA-E6F9-19AE-711EAC48250F}"/>
              </a:ext>
            </a:extLst>
          </p:cNvPr>
          <p:cNvSpPr/>
          <p:nvPr/>
        </p:nvSpPr>
        <p:spPr>
          <a:xfrm>
            <a:off x="2597682" y="5879162"/>
            <a:ext cx="875127" cy="779843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4" name="Flecha: hacia la izquierda 3">
            <a:hlinkClick r:id="rId11" action="ppaction://hlinksldjump">
              <a:snd r:embed="rId10" name="click.wav"/>
            </a:hlinkClick>
            <a:extLst>
              <a:ext uri="{FF2B5EF4-FFF2-40B4-BE49-F238E27FC236}">
                <a16:creationId xmlns:a16="http://schemas.microsoft.com/office/drawing/2014/main" id="{C6958635-76EE-7B1B-B9AB-B5959016900A}"/>
              </a:ext>
            </a:extLst>
          </p:cNvPr>
          <p:cNvSpPr/>
          <p:nvPr/>
        </p:nvSpPr>
        <p:spPr>
          <a:xfrm>
            <a:off x="1309240" y="5879162"/>
            <a:ext cx="875127" cy="779843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Inicio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DB424F4-78DF-3424-ADC5-F06DC07F8D56}"/>
              </a:ext>
            </a:extLst>
          </p:cNvPr>
          <p:cNvSpPr txBox="1"/>
          <p:nvPr/>
        </p:nvSpPr>
        <p:spPr>
          <a:xfrm rot="16200000">
            <a:off x="-1300335" y="5347268"/>
            <a:ext cx="284511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/>
              <a:t>Imagen. Biblioteca de contenido creativo Microsoft 365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4350DB4D-2218-0D90-D2A8-6BECD9171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98639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>
            <a:extLst>
              <a:ext uri="{FF2B5EF4-FFF2-40B4-BE49-F238E27FC236}">
                <a16:creationId xmlns:a16="http://schemas.microsoft.com/office/drawing/2014/main" id="{4884FD90-BC36-CB20-EF13-4C1935EEFE3F}"/>
              </a:ext>
            </a:extLst>
          </p:cNvPr>
          <p:cNvGrpSpPr/>
          <p:nvPr/>
        </p:nvGrpSpPr>
        <p:grpSpPr>
          <a:xfrm>
            <a:off x="-9069" y="0"/>
            <a:ext cx="12201069" cy="1659804"/>
            <a:chOff x="-9069" y="-22018"/>
            <a:chExt cx="12201069" cy="1659804"/>
          </a:xfrm>
        </p:grpSpPr>
        <p:sp>
          <p:nvSpPr>
            <p:cNvPr id="17" name="Rectángulo 16">
              <a:extLst>
                <a:ext uri="{FF2B5EF4-FFF2-40B4-BE49-F238E27FC236}">
                  <a16:creationId xmlns:a16="http://schemas.microsoft.com/office/drawing/2014/main" id="{1AF289B0-5906-95B6-AADE-FA58036EF8EC}"/>
                </a:ext>
              </a:extLst>
            </p:cNvPr>
            <p:cNvSpPr/>
            <p:nvPr/>
          </p:nvSpPr>
          <p:spPr>
            <a:xfrm>
              <a:off x="0" y="-22018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B0F93D1D-CC36-A162-2450-0A0E88E01240}"/>
                </a:ext>
              </a:extLst>
            </p:cNvPr>
            <p:cNvSpPr/>
            <p:nvPr/>
          </p:nvSpPr>
          <p:spPr>
            <a:xfrm>
              <a:off x="-9069" y="1476236"/>
              <a:ext cx="12200400" cy="161550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19" name="Rectángulo: esquinas superiores cortadas 18">
              <a:hlinkClick r:id="rId2" action="ppaction://hlinksldjump"/>
              <a:extLst>
                <a:ext uri="{FF2B5EF4-FFF2-40B4-BE49-F238E27FC236}">
                  <a16:creationId xmlns:a16="http://schemas.microsoft.com/office/drawing/2014/main" id="{A76B038C-086F-03DB-D453-760651AA5DCA}"/>
                </a:ext>
              </a:extLst>
            </p:cNvPr>
            <p:cNvSpPr/>
            <p:nvPr/>
          </p:nvSpPr>
          <p:spPr>
            <a:xfrm>
              <a:off x="0" y="666063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20" name="Rectángulo: esquinas superiores cortadas 19">
              <a:hlinkClick r:id="rId3" action="ppaction://hlinksldjump"/>
              <a:extLst>
                <a:ext uri="{FF2B5EF4-FFF2-40B4-BE49-F238E27FC236}">
                  <a16:creationId xmlns:a16="http://schemas.microsoft.com/office/drawing/2014/main" id="{A111930D-8E95-7F36-1D51-F8E4063C230E}"/>
                </a:ext>
              </a:extLst>
            </p:cNvPr>
            <p:cNvSpPr/>
            <p:nvPr/>
          </p:nvSpPr>
          <p:spPr>
            <a:xfrm>
              <a:off x="1659085" y="669865"/>
              <a:ext cx="165691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21" name="Rectángulo: esquinas superiores cortadas 20">
              <a:hlinkClick r:id="rId4" action="ppaction://hlinksldjump"/>
              <a:extLst>
                <a:ext uri="{FF2B5EF4-FFF2-40B4-BE49-F238E27FC236}">
                  <a16:creationId xmlns:a16="http://schemas.microsoft.com/office/drawing/2014/main" id="{7C17E77D-A750-C746-431E-3B08DC04D622}"/>
                </a:ext>
              </a:extLst>
            </p:cNvPr>
            <p:cNvSpPr/>
            <p:nvPr/>
          </p:nvSpPr>
          <p:spPr>
            <a:xfrm>
              <a:off x="3317255" y="669865"/>
              <a:ext cx="1866362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22" name="Rectángulo: esquinas superiores cortadas 21">
              <a:hlinkClick r:id="rId5" action="ppaction://hlinksldjump"/>
              <a:extLst>
                <a:ext uri="{FF2B5EF4-FFF2-40B4-BE49-F238E27FC236}">
                  <a16:creationId xmlns:a16="http://schemas.microsoft.com/office/drawing/2014/main" id="{9E5C7449-8231-2F27-D76B-5EA43EE73002}"/>
                </a:ext>
              </a:extLst>
            </p:cNvPr>
            <p:cNvSpPr/>
            <p:nvPr/>
          </p:nvSpPr>
          <p:spPr>
            <a:xfrm>
              <a:off x="5184250" y="669865"/>
              <a:ext cx="1917417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23" name="Rectángulo: esquinas superiores cortadas 22">
              <a:hlinkClick r:id="rId6" action="ppaction://hlinksldjump"/>
              <a:extLst>
                <a:ext uri="{FF2B5EF4-FFF2-40B4-BE49-F238E27FC236}">
                  <a16:creationId xmlns:a16="http://schemas.microsoft.com/office/drawing/2014/main" id="{498F599A-D9DB-7382-939F-F9C5D66DD0FE}"/>
                </a:ext>
              </a:extLst>
            </p:cNvPr>
            <p:cNvSpPr/>
            <p:nvPr/>
          </p:nvSpPr>
          <p:spPr>
            <a:xfrm>
              <a:off x="7115702" y="483396"/>
              <a:ext cx="1904014" cy="975600"/>
            </a:xfrm>
            <a:prstGeom prst="snip2SameRect">
              <a:avLst/>
            </a:prstGeom>
            <a:solidFill>
              <a:srgbClr val="D60093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24" name="Rectángulo: esquinas superiores cortadas 23">
              <a:hlinkClick r:id="rId7" action="ppaction://hlinksldjump"/>
              <a:extLst>
                <a:ext uri="{FF2B5EF4-FFF2-40B4-BE49-F238E27FC236}">
                  <a16:creationId xmlns:a16="http://schemas.microsoft.com/office/drawing/2014/main" id="{D9FD3B24-9AAF-1534-F6B5-AA8A91C626A9}"/>
                </a:ext>
              </a:extLst>
            </p:cNvPr>
            <p:cNvSpPr/>
            <p:nvPr/>
          </p:nvSpPr>
          <p:spPr>
            <a:xfrm>
              <a:off x="10660739" y="671329"/>
              <a:ext cx="1531261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legal</a:t>
              </a:r>
            </a:p>
          </p:txBody>
        </p:sp>
        <p:sp>
          <p:nvSpPr>
            <p:cNvPr id="25" name="Rectángulo: esquinas superiores cortadas 24">
              <a:hlinkClick r:id="rId8" action="ppaction://hlinksldjump"/>
              <a:extLst>
                <a:ext uri="{FF2B5EF4-FFF2-40B4-BE49-F238E27FC236}">
                  <a16:creationId xmlns:a16="http://schemas.microsoft.com/office/drawing/2014/main" id="{CFCCBDD0-ED2A-8518-A574-90B33EBD117D}"/>
                </a:ext>
              </a:extLst>
            </p:cNvPr>
            <p:cNvSpPr/>
            <p:nvPr/>
          </p:nvSpPr>
          <p:spPr>
            <a:xfrm>
              <a:off x="9019716" y="666063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26" name="Botón de acción: ir a inicio 25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4BEC3BDA-99AD-0E54-3019-4E494CA26198}"/>
              </a:ext>
            </a:extLst>
          </p:cNvPr>
          <p:cNvSpPr/>
          <p:nvPr/>
        </p:nvSpPr>
        <p:spPr>
          <a:xfrm>
            <a:off x="10836512" y="104011"/>
            <a:ext cx="553329" cy="465569"/>
          </a:xfrm>
          <a:prstGeom prst="actionButtonHome">
            <a:avLst/>
          </a:prstGeom>
          <a:solidFill>
            <a:schemeClr val="tx2">
              <a:lumMod val="20000"/>
              <a:lumOff val="80000"/>
            </a:schemeClr>
          </a:solidFill>
          <a:ln w="3175" cap="flat" cmpd="sng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tl" rotWithShape="0">
              <a:prstClr val="black"/>
            </a:outerShdw>
            <a:softEdge rad="1270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7" name="Botón de acción: obtener información 26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C9BC2981-6EDA-F3C3-7FED-60821B5A6CB5}"/>
              </a:ext>
            </a:extLst>
          </p:cNvPr>
          <p:cNvSpPr/>
          <p:nvPr/>
        </p:nvSpPr>
        <p:spPr>
          <a:xfrm>
            <a:off x="11514256" y="95434"/>
            <a:ext cx="553329" cy="473788"/>
          </a:xfrm>
          <a:prstGeom prst="actionButtonInformation">
            <a:avLst/>
          </a:prstGeom>
          <a:solidFill>
            <a:schemeClr val="tx2">
              <a:lumMod val="20000"/>
              <a:lumOff val="80000"/>
            </a:schemeClr>
          </a:solidFill>
          <a:ln w="0" cap="flat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ctr" rotWithShape="0">
              <a:srgbClr val="000000"/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2497E820-C551-62BB-2B9C-F23E831DD5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2173313"/>
              </p:ext>
            </p:extLst>
          </p:nvPr>
        </p:nvGraphicFramePr>
        <p:xfrm>
          <a:off x="177545" y="1776222"/>
          <a:ext cx="11013619" cy="49472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6772">
                  <a:extLst>
                    <a:ext uri="{9D8B030D-6E8A-4147-A177-3AD203B41FA5}">
                      <a16:colId xmlns:a16="http://schemas.microsoft.com/office/drawing/2014/main" val="3963485513"/>
                    </a:ext>
                  </a:extLst>
                </a:gridCol>
                <a:gridCol w="2044971">
                  <a:extLst>
                    <a:ext uri="{9D8B030D-6E8A-4147-A177-3AD203B41FA5}">
                      <a16:colId xmlns:a16="http://schemas.microsoft.com/office/drawing/2014/main" val="267414621"/>
                    </a:ext>
                  </a:extLst>
                </a:gridCol>
                <a:gridCol w="2129051">
                  <a:extLst>
                    <a:ext uri="{9D8B030D-6E8A-4147-A177-3AD203B41FA5}">
                      <a16:colId xmlns:a16="http://schemas.microsoft.com/office/drawing/2014/main" val="1796793236"/>
                    </a:ext>
                  </a:extLst>
                </a:gridCol>
                <a:gridCol w="2333767">
                  <a:extLst>
                    <a:ext uri="{9D8B030D-6E8A-4147-A177-3AD203B41FA5}">
                      <a16:colId xmlns:a16="http://schemas.microsoft.com/office/drawing/2014/main" val="276137262"/>
                    </a:ext>
                  </a:extLst>
                </a:gridCol>
                <a:gridCol w="2088306">
                  <a:extLst>
                    <a:ext uri="{9D8B030D-6E8A-4147-A177-3AD203B41FA5}">
                      <a16:colId xmlns:a16="http://schemas.microsoft.com/office/drawing/2014/main" val="3232048170"/>
                    </a:ext>
                  </a:extLst>
                </a:gridCol>
                <a:gridCol w="900752">
                  <a:extLst>
                    <a:ext uri="{9D8B030D-6E8A-4147-A177-3AD203B41FA5}">
                      <a16:colId xmlns:a16="http://schemas.microsoft.com/office/drawing/2014/main" val="3488168378"/>
                    </a:ext>
                  </a:extLst>
                </a:gridCol>
              </a:tblGrid>
              <a:tr h="326430">
                <a:tc gridSpan="6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INSTRUCCIONES: </a:t>
                      </a:r>
                      <a:r>
                        <a:rPr lang="es-MX" sz="1600" b="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Con base en esta experiencia de aprendizaje selecciona el nivel de cada uno de los criterios de evaluación. </a:t>
                      </a: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0643525"/>
                  </a:ext>
                </a:extLst>
              </a:tr>
              <a:tr h="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extLst>
                  <a:ext uri="{0D108BD9-81ED-4DB2-BD59-A6C34878D82A}">
                    <a16:rowId xmlns:a16="http://schemas.microsoft.com/office/drawing/2014/main" val="4251761300"/>
                  </a:ext>
                </a:extLst>
              </a:tr>
              <a:tr h="3601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400" b="1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CRITERIO DE EVALUACIÓN</a:t>
                      </a:r>
                      <a:endParaRPr lang="es-MX" sz="1600" b="1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400" b="1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EXCELENTE (4)</a:t>
                      </a:r>
                      <a:endParaRPr lang="es-MX" sz="1600" b="1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400" b="1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BUENO (3)</a:t>
                      </a:r>
                      <a:endParaRPr lang="es-MX" sz="1600" b="1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400" b="1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REGULAR (2)</a:t>
                      </a:r>
                      <a:endParaRPr lang="es-MX" sz="1600" b="1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400" b="1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DEFICIENTE (1)</a:t>
                      </a:r>
                      <a:endParaRPr lang="es-MX" sz="1600" b="1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400" b="1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PUNTAJE</a:t>
                      </a:r>
                      <a:endParaRPr lang="es-MX" sz="1600" b="1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09372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400" cap="none" baseline="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400" cap="none" baseline="0" dirty="0">
                          <a:effectLst/>
                          <a:latin typeface="+mj-lt"/>
                        </a:rPr>
                        <a:t>Conceptos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400" cap="none" baseline="0" dirty="0">
                          <a:effectLst/>
                          <a:latin typeface="+mj-lt"/>
                        </a:rPr>
                        <a:t> </a:t>
                      </a:r>
                      <a:endParaRPr lang="es-MX" sz="1400" cap="none" baseline="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>
                    <a:solidFill>
                      <a:srgbClr val="D600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400" dirty="0">
                          <a:effectLst/>
                          <a:latin typeface="+mj-lt"/>
                        </a:rPr>
                        <a:t>Comprendiste todos los aspectos relacionados con la destilación simple.</a:t>
                      </a:r>
                      <a:endParaRPr lang="es-MX" sz="14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400" dirty="0">
                          <a:effectLst/>
                          <a:latin typeface="+mj-lt"/>
                        </a:rPr>
                        <a:t>Comprendiste casi en su totalidad los aspectos relacionados con la destilación simple.</a:t>
                      </a:r>
                      <a:endParaRPr lang="es-MX" sz="14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400" dirty="0">
                          <a:effectLst/>
                          <a:latin typeface="+mj-lt"/>
                        </a:rPr>
                        <a:t>En su mayoría te falta comprender los aspectos relacionados con la destilación simple.</a:t>
                      </a:r>
                      <a:endParaRPr lang="es-MX" sz="14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400" dirty="0">
                          <a:effectLst/>
                          <a:latin typeface="+mj-lt"/>
                        </a:rPr>
                        <a:t>Compresión escasa, no revisaste todos los apartados de la destilación simple.</a:t>
                      </a:r>
                      <a:endParaRPr lang="es-MX" sz="14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200" dirty="0">
                          <a:effectLst/>
                          <a:latin typeface="+mj-lt"/>
                        </a:rPr>
                        <a:t> </a:t>
                      </a:r>
                      <a:endParaRPr lang="es-MX" sz="12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  <a:extLst>
                  <a:ext uri="{0D108BD9-81ED-4DB2-BD59-A6C34878D82A}">
                    <a16:rowId xmlns:a16="http://schemas.microsoft.com/office/drawing/2014/main" val="1247749442"/>
                  </a:ext>
                </a:extLst>
              </a:tr>
              <a:tr h="9954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400" cap="none" baseline="0" dirty="0">
                          <a:effectLst/>
                          <a:latin typeface="+mj-lt"/>
                        </a:rPr>
                        <a:t>Administración del tiempo</a:t>
                      </a:r>
                      <a:endParaRPr lang="es-MX" sz="1400" cap="none" baseline="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400" dirty="0">
                          <a:effectLst/>
                          <a:latin typeface="+mj-lt"/>
                        </a:rPr>
                        <a:t>Revisaste el recurso didáctico </a:t>
                      </a:r>
                      <a:r>
                        <a:rPr lang="es-MX" sz="1400" i="1" dirty="0">
                          <a:effectLst/>
                          <a:latin typeface="+mj-lt"/>
                        </a:rPr>
                        <a:t>Destilación simple </a:t>
                      </a:r>
                      <a:r>
                        <a:rPr lang="es-MX" sz="1400" dirty="0">
                          <a:effectLst/>
                          <a:latin typeface="+mj-lt"/>
                        </a:rPr>
                        <a:t>exactamente en el tiempo asignado.</a:t>
                      </a:r>
                      <a:endParaRPr lang="es-MX" sz="14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400" dirty="0">
                          <a:effectLst/>
                          <a:latin typeface="+mj-lt"/>
                        </a:rPr>
                        <a:t>La revisión del recurso didáctico estuvo entre ±5 minutos del tiempo asignado.</a:t>
                      </a:r>
                      <a:endParaRPr lang="es-MX" sz="14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400" dirty="0">
                          <a:effectLst/>
                          <a:latin typeface="+mj-lt"/>
                        </a:rPr>
                        <a:t> </a:t>
                      </a:r>
                      <a:r>
                        <a:rPr lang="es-MX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 revisión del recurso didáctico estuvo entre ±10 minutos del tiempo asignado</a:t>
                      </a:r>
                      <a:r>
                        <a:rPr lang="es-MX" sz="1400" dirty="0">
                          <a:effectLst/>
                          <a:latin typeface="+mj-lt"/>
                        </a:rPr>
                        <a:t>.</a:t>
                      </a:r>
                      <a:endParaRPr lang="es-MX" sz="14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400" dirty="0">
                          <a:effectLst/>
                          <a:latin typeface="+mj-lt"/>
                        </a:rPr>
                        <a:t> No concluiste la revisión del recurso didáctico destilación simple.</a:t>
                      </a:r>
                      <a:endParaRPr lang="es-MX" sz="14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200" dirty="0">
                          <a:effectLst/>
                          <a:latin typeface="+mj-lt"/>
                        </a:rPr>
                        <a:t> </a:t>
                      </a:r>
                      <a:endParaRPr lang="es-MX" sz="12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  <a:extLst>
                  <a:ext uri="{0D108BD9-81ED-4DB2-BD59-A6C34878D82A}">
                    <a16:rowId xmlns:a16="http://schemas.microsoft.com/office/drawing/2014/main" val="4269873674"/>
                  </a:ext>
                </a:extLst>
              </a:tr>
              <a:tr h="75416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400" cap="none" baseline="0" dirty="0">
                          <a:effectLst/>
                          <a:latin typeface="+mj-lt"/>
                        </a:rPr>
                        <a:t> Comprensión del tema</a:t>
                      </a: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400" dirty="0">
                          <a:effectLst/>
                          <a:latin typeface="+mj-lt"/>
                        </a:rPr>
                        <a:t> Respondiste correctamente todas las preguntas del tema.</a:t>
                      </a:r>
                      <a:endParaRPr lang="es-MX" sz="14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400" dirty="0">
                          <a:effectLst/>
                          <a:latin typeface="+mj-lt"/>
                        </a:rPr>
                        <a:t>Respondiste correctamente la mayoría de las preguntas del tema.</a:t>
                      </a:r>
                      <a:endParaRPr lang="es-MX" sz="14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400" dirty="0">
                          <a:effectLst/>
                          <a:latin typeface="+mj-lt"/>
                        </a:rPr>
                        <a:t>Contestaste correctamente algunas preguntas del tema.</a:t>
                      </a:r>
                      <a:endParaRPr lang="es-MX" sz="14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400" dirty="0">
                          <a:effectLst/>
                          <a:latin typeface="+mj-lt"/>
                        </a:rPr>
                        <a:t>No lograste contestar las preguntas del tema. </a:t>
                      </a:r>
                      <a:endParaRPr lang="es-MX" sz="14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400" dirty="0">
                          <a:effectLst/>
                          <a:latin typeface="+mj-lt"/>
                        </a:rPr>
                        <a:t> </a:t>
                      </a:r>
                      <a:endParaRPr lang="es-MX" sz="14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  <a:extLst>
                  <a:ext uri="{0D108BD9-81ED-4DB2-BD59-A6C34878D82A}">
                    <a16:rowId xmlns:a16="http://schemas.microsoft.com/office/drawing/2014/main" val="1963997114"/>
                  </a:ext>
                </a:extLst>
              </a:tr>
              <a:tr h="89407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400" cap="none" baseline="0" dirty="0">
                          <a:effectLst/>
                          <a:latin typeface="+mj-lt"/>
                        </a:rPr>
                        <a:t>Actividades de reforzamiento</a:t>
                      </a:r>
                      <a:endParaRPr lang="es-MX" sz="1400" cap="none" baseline="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200" dirty="0">
                          <a:effectLst/>
                          <a:latin typeface="+mj-lt"/>
                        </a:rPr>
                        <a:t>Todas las actividades sirvieron para reafirmar el aprendizaje.</a:t>
                      </a:r>
                      <a:endParaRPr lang="es-MX" sz="12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Algunas actividades sirvieron para reafirmar el aprendizaje</a:t>
                      </a:r>
                      <a:endParaRPr lang="es-MX" sz="12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Casi ninguna actividad sirvió para reafirmar el aprendizaje</a:t>
                      </a:r>
                      <a:r>
                        <a:rPr lang="es-MX" sz="1200" dirty="0">
                          <a:effectLst/>
                          <a:latin typeface="+mj-lt"/>
                        </a:rPr>
                        <a:t>.</a:t>
                      </a:r>
                      <a:endParaRPr lang="es-MX" sz="12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Ninguna actividad sirvió para reafirmar el aprendizaje</a:t>
                      </a:r>
                      <a:endParaRPr lang="es-MX" sz="12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200" dirty="0">
                          <a:effectLst/>
                          <a:latin typeface="+mj-lt"/>
                        </a:rPr>
                        <a:t> </a:t>
                      </a:r>
                      <a:endParaRPr lang="es-MX" sz="12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  <a:extLst>
                  <a:ext uri="{0D108BD9-81ED-4DB2-BD59-A6C34878D82A}">
                    <a16:rowId xmlns:a16="http://schemas.microsoft.com/office/drawing/2014/main" val="722478426"/>
                  </a:ext>
                </a:extLst>
              </a:tr>
              <a:tr h="458237">
                <a:tc gridSpan="5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2000" cap="small" dirty="0">
                          <a:effectLst/>
                          <a:latin typeface="+mj-lt"/>
                        </a:rPr>
                        <a:t>Evaluación final</a:t>
                      </a:r>
                      <a:endParaRPr lang="es-MX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>
                    <a:solidFill>
                      <a:srgbClr val="D6009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extLst>
                  <a:ext uri="{0D108BD9-81ED-4DB2-BD59-A6C34878D82A}">
                    <a16:rowId xmlns:a16="http://schemas.microsoft.com/office/drawing/2014/main" val="3706776296"/>
                  </a:ext>
                </a:extLst>
              </a:tr>
            </a:tbl>
          </a:graphicData>
        </a:graphic>
      </p:graphicFrame>
      <p:sp>
        <p:nvSpPr>
          <p:cNvPr id="5" name="Flecha: a la derecha 4">
            <a:hlinkClick r:id="rId6" action="ppaction://hlinksldjump">
              <a:snd r:embed="rId9" name="click.wav"/>
            </a:hlinkClick>
            <a:extLst>
              <a:ext uri="{FF2B5EF4-FFF2-40B4-BE49-F238E27FC236}">
                <a16:creationId xmlns:a16="http://schemas.microsoft.com/office/drawing/2014/main" id="{A0742CE0-6872-A98A-6975-AA3611BC9A91}"/>
              </a:ext>
            </a:extLst>
          </p:cNvPr>
          <p:cNvSpPr/>
          <p:nvPr/>
        </p:nvSpPr>
        <p:spPr>
          <a:xfrm>
            <a:off x="11212383" y="6092280"/>
            <a:ext cx="855202" cy="479240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6" name="Flecha: hacia la izquierda 5">
            <a:hlinkClick r:id="rId10" action="ppaction://hlinksldjump">
              <a:snd r:embed="rId9" name="click.wav"/>
            </a:hlinkClick>
            <a:extLst>
              <a:ext uri="{FF2B5EF4-FFF2-40B4-BE49-F238E27FC236}">
                <a16:creationId xmlns:a16="http://schemas.microsoft.com/office/drawing/2014/main" id="{12EC0953-444C-98E8-D86F-71DB98FA62FA}"/>
              </a:ext>
            </a:extLst>
          </p:cNvPr>
          <p:cNvSpPr/>
          <p:nvPr/>
        </p:nvSpPr>
        <p:spPr>
          <a:xfrm>
            <a:off x="11212383" y="5478963"/>
            <a:ext cx="855202" cy="479240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303F341-D022-5392-5836-FC63B499E5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06857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>
            <a:extLst>
              <a:ext uri="{FF2B5EF4-FFF2-40B4-BE49-F238E27FC236}">
                <a16:creationId xmlns:a16="http://schemas.microsoft.com/office/drawing/2014/main" id="{4884FD90-BC36-CB20-EF13-4C1935EEFE3F}"/>
              </a:ext>
            </a:extLst>
          </p:cNvPr>
          <p:cNvGrpSpPr/>
          <p:nvPr/>
        </p:nvGrpSpPr>
        <p:grpSpPr>
          <a:xfrm>
            <a:off x="-9069" y="-22018"/>
            <a:ext cx="12201069" cy="1646156"/>
            <a:chOff x="-9069" y="-22018"/>
            <a:chExt cx="12201069" cy="1646156"/>
          </a:xfrm>
        </p:grpSpPr>
        <p:sp>
          <p:nvSpPr>
            <p:cNvPr id="17" name="Rectángulo 16">
              <a:extLst>
                <a:ext uri="{FF2B5EF4-FFF2-40B4-BE49-F238E27FC236}">
                  <a16:creationId xmlns:a16="http://schemas.microsoft.com/office/drawing/2014/main" id="{1AF289B0-5906-95B6-AADE-FA58036EF8EC}"/>
                </a:ext>
              </a:extLst>
            </p:cNvPr>
            <p:cNvSpPr/>
            <p:nvPr/>
          </p:nvSpPr>
          <p:spPr>
            <a:xfrm>
              <a:off x="0" y="-22018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B0F93D1D-CC36-A162-2450-0A0E88E01240}"/>
                </a:ext>
              </a:extLst>
            </p:cNvPr>
            <p:cNvSpPr/>
            <p:nvPr/>
          </p:nvSpPr>
          <p:spPr>
            <a:xfrm>
              <a:off x="-9069" y="1462588"/>
              <a:ext cx="12200400" cy="161550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19" name="Rectángulo: esquinas superiores cortadas 18">
              <a:hlinkClick r:id="rId2" action="ppaction://hlinksldjump"/>
              <a:extLst>
                <a:ext uri="{FF2B5EF4-FFF2-40B4-BE49-F238E27FC236}">
                  <a16:creationId xmlns:a16="http://schemas.microsoft.com/office/drawing/2014/main" id="{A76B038C-086F-03DB-D453-760651AA5DCA}"/>
                </a:ext>
              </a:extLst>
            </p:cNvPr>
            <p:cNvSpPr/>
            <p:nvPr/>
          </p:nvSpPr>
          <p:spPr>
            <a:xfrm>
              <a:off x="0" y="652415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20" name="Rectángulo: esquinas superiores cortadas 19">
              <a:hlinkClick r:id="rId3" action="ppaction://hlinksldjump"/>
              <a:extLst>
                <a:ext uri="{FF2B5EF4-FFF2-40B4-BE49-F238E27FC236}">
                  <a16:creationId xmlns:a16="http://schemas.microsoft.com/office/drawing/2014/main" id="{A111930D-8E95-7F36-1D51-F8E4063C230E}"/>
                </a:ext>
              </a:extLst>
            </p:cNvPr>
            <p:cNvSpPr/>
            <p:nvPr/>
          </p:nvSpPr>
          <p:spPr>
            <a:xfrm>
              <a:off x="1659085" y="656217"/>
              <a:ext cx="165691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21" name="Rectángulo: esquinas superiores cortadas 20">
              <a:hlinkClick r:id="rId4" action="ppaction://hlinksldjump"/>
              <a:extLst>
                <a:ext uri="{FF2B5EF4-FFF2-40B4-BE49-F238E27FC236}">
                  <a16:creationId xmlns:a16="http://schemas.microsoft.com/office/drawing/2014/main" id="{7C17E77D-A750-C746-431E-3B08DC04D622}"/>
                </a:ext>
              </a:extLst>
            </p:cNvPr>
            <p:cNvSpPr/>
            <p:nvPr/>
          </p:nvSpPr>
          <p:spPr>
            <a:xfrm>
              <a:off x="3317255" y="656217"/>
              <a:ext cx="1866362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22" name="Rectángulo: esquinas superiores cortadas 21">
              <a:hlinkClick r:id="rId5" action="ppaction://hlinksldjump"/>
              <a:extLst>
                <a:ext uri="{FF2B5EF4-FFF2-40B4-BE49-F238E27FC236}">
                  <a16:creationId xmlns:a16="http://schemas.microsoft.com/office/drawing/2014/main" id="{9E5C7449-8231-2F27-D76B-5EA43EE73002}"/>
                </a:ext>
              </a:extLst>
            </p:cNvPr>
            <p:cNvSpPr/>
            <p:nvPr/>
          </p:nvSpPr>
          <p:spPr>
            <a:xfrm>
              <a:off x="5184250" y="656217"/>
              <a:ext cx="1917417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23" name="Rectángulo: esquinas superiores cortadas 22">
              <a:hlinkClick r:id="rId6" action="ppaction://hlinksldjump"/>
              <a:extLst>
                <a:ext uri="{FF2B5EF4-FFF2-40B4-BE49-F238E27FC236}">
                  <a16:creationId xmlns:a16="http://schemas.microsoft.com/office/drawing/2014/main" id="{498F599A-D9DB-7382-939F-F9C5D66DD0FE}"/>
                </a:ext>
              </a:extLst>
            </p:cNvPr>
            <p:cNvSpPr/>
            <p:nvPr/>
          </p:nvSpPr>
          <p:spPr>
            <a:xfrm>
              <a:off x="7115702" y="442452"/>
              <a:ext cx="1904014" cy="998593"/>
            </a:xfrm>
            <a:prstGeom prst="snip2SameRect">
              <a:avLst/>
            </a:prstGeom>
            <a:solidFill>
              <a:srgbClr val="D60093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24" name="Rectángulo: esquinas superiores cortadas 23">
              <a:hlinkClick r:id="rId7" action="ppaction://hlinksldjump"/>
              <a:extLst>
                <a:ext uri="{FF2B5EF4-FFF2-40B4-BE49-F238E27FC236}">
                  <a16:creationId xmlns:a16="http://schemas.microsoft.com/office/drawing/2014/main" id="{D9FD3B24-9AAF-1534-F6B5-AA8A91C626A9}"/>
                </a:ext>
              </a:extLst>
            </p:cNvPr>
            <p:cNvSpPr/>
            <p:nvPr/>
          </p:nvSpPr>
          <p:spPr>
            <a:xfrm>
              <a:off x="10660739" y="657681"/>
              <a:ext cx="1531261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legal</a:t>
              </a:r>
            </a:p>
          </p:txBody>
        </p:sp>
        <p:sp>
          <p:nvSpPr>
            <p:cNvPr id="25" name="Rectángulo: esquinas superiores cortadas 24">
              <a:hlinkClick r:id="rId8" action="ppaction://hlinksldjump"/>
              <a:extLst>
                <a:ext uri="{FF2B5EF4-FFF2-40B4-BE49-F238E27FC236}">
                  <a16:creationId xmlns:a16="http://schemas.microsoft.com/office/drawing/2014/main" id="{CFCCBDD0-ED2A-8518-A574-90B33EBD117D}"/>
                </a:ext>
              </a:extLst>
            </p:cNvPr>
            <p:cNvSpPr/>
            <p:nvPr/>
          </p:nvSpPr>
          <p:spPr>
            <a:xfrm>
              <a:off x="9019716" y="652415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26" name="Botón de acción: ir a inicio 25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4BEC3BDA-99AD-0E54-3019-4E494CA26198}"/>
              </a:ext>
            </a:extLst>
          </p:cNvPr>
          <p:cNvSpPr/>
          <p:nvPr/>
        </p:nvSpPr>
        <p:spPr>
          <a:xfrm>
            <a:off x="10836512" y="104011"/>
            <a:ext cx="553329" cy="465569"/>
          </a:xfrm>
          <a:prstGeom prst="actionButtonHome">
            <a:avLst/>
          </a:prstGeom>
          <a:solidFill>
            <a:schemeClr val="tx2">
              <a:lumMod val="20000"/>
              <a:lumOff val="80000"/>
            </a:schemeClr>
          </a:solidFill>
          <a:ln w="3175" cap="flat" cmpd="sng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tl" rotWithShape="0">
              <a:prstClr val="black"/>
            </a:outerShdw>
            <a:softEdge rad="1270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7" name="Botón de acción: obtener información 26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9BC2981-6EDA-F3C3-7FED-60821B5A6CB5}"/>
              </a:ext>
            </a:extLst>
          </p:cNvPr>
          <p:cNvSpPr/>
          <p:nvPr/>
        </p:nvSpPr>
        <p:spPr>
          <a:xfrm>
            <a:off x="11514256" y="95434"/>
            <a:ext cx="553329" cy="473788"/>
          </a:xfrm>
          <a:prstGeom prst="actionButtonInformation">
            <a:avLst/>
          </a:prstGeom>
          <a:solidFill>
            <a:schemeClr val="tx2">
              <a:lumMod val="20000"/>
              <a:lumOff val="80000"/>
            </a:schemeClr>
          </a:solidFill>
          <a:ln w="0" cap="flat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ctr" rotWithShape="0">
              <a:srgbClr val="000000"/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graphicFrame>
        <p:nvGraphicFramePr>
          <p:cNvPr id="14" name="Tabla 13">
            <a:extLst>
              <a:ext uri="{FF2B5EF4-FFF2-40B4-BE49-F238E27FC236}">
                <a16:creationId xmlns:a16="http://schemas.microsoft.com/office/drawing/2014/main" id="{23C311BE-950B-F168-6630-061189FFBB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052415"/>
              </p:ext>
            </p:extLst>
          </p:nvPr>
        </p:nvGraphicFramePr>
        <p:xfrm>
          <a:off x="273100" y="1848450"/>
          <a:ext cx="11739716" cy="42953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6772">
                  <a:extLst>
                    <a:ext uri="{9D8B030D-6E8A-4147-A177-3AD203B41FA5}">
                      <a16:colId xmlns:a16="http://schemas.microsoft.com/office/drawing/2014/main" val="3963485513"/>
                    </a:ext>
                  </a:extLst>
                </a:gridCol>
                <a:gridCol w="9429339">
                  <a:extLst>
                    <a:ext uri="{9D8B030D-6E8A-4147-A177-3AD203B41FA5}">
                      <a16:colId xmlns:a16="http://schemas.microsoft.com/office/drawing/2014/main" val="267414621"/>
                    </a:ext>
                  </a:extLst>
                </a:gridCol>
                <a:gridCol w="793605">
                  <a:extLst>
                    <a:ext uri="{9D8B030D-6E8A-4147-A177-3AD203B41FA5}">
                      <a16:colId xmlns:a16="http://schemas.microsoft.com/office/drawing/2014/main" val="3488168378"/>
                    </a:ext>
                  </a:extLst>
                </a:gridCol>
              </a:tblGrid>
              <a:tr h="328028"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4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INSTRUCCIONES: Con base en tu experiencia de aprendizaje en el apartado Actividad de reforzamiento, determina tu calificación final con base en el puntaje total. </a:t>
                      </a: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0643525"/>
                  </a:ext>
                </a:extLst>
              </a:tr>
              <a:tr h="154567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extLst>
                  <a:ext uri="{0D108BD9-81ED-4DB2-BD59-A6C34878D82A}">
                    <a16:rowId xmlns:a16="http://schemas.microsoft.com/office/drawing/2014/main" val="4251761300"/>
                  </a:ext>
                </a:extLst>
              </a:tr>
              <a:tr h="2651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600" b="1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NÚM. ACTIVIDAD</a:t>
                      </a:r>
                    </a:p>
                  </a:txBody>
                  <a:tcPr marL="57254" marR="57254" marT="0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D600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600" b="1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NOMBRE DE LA ACTIVIDAD</a:t>
                      </a:r>
                    </a:p>
                  </a:txBody>
                  <a:tcPr marL="57254" marR="57254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6009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400" b="1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PUNTAJE</a:t>
                      </a:r>
                      <a:endParaRPr lang="es-MX" sz="1600" b="1" dirty="0">
                        <a:solidFill>
                          <a:schemeClr val="bg1"/>
                        </a:solidFill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0937282"/>
                  </a:ext>
                </a:extLst>
              </a:tr>
              <a:tr h="4704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4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Estados de agregación molecular de la materia se observan durante la destilación simple.</a:t>
                      </a:r>
                      <a:endParaRPr lang="es-MX" sz="16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200">
                          <a:effectLst/>
                          <a:latin typeface="+mj-lt"/>
                        </a:rPr>
                        <a:t> </a:t>
                      </a:r>
                      <a:endParaRPr lang="es-MX" sz="120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  <a:extLst>
                  <a:ext uri="{0D108BD9-81ED-4DB2-BD59-A6C34878D82A}">
                    <a16:rowId xmlns:a16="http://schemas.microsoft.com/office/drawing/2014/main" val="1247749442"/>
                  </a:ext>
                </a:extLst>
              </a:tr>
              <a:tr h="4475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4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dirty="0">
                          <a:solidFill>
                            <a:srgbClr val="002060"/>
                          </a:solidFill>
                        </a:rPr>
                        <a:t>¿Miscibles o inmiscibles?</a:t>
                      </a:r>
                      <a:endParaRPr lang="es-MX" sz="16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200" dirty="0">
                          <a:effectLst/>
                          <a:latin typeface="+mj-lt"/>
                        </a:rPr>
                        <a:t> </a:t>
                      </a:r>
                      <a:endParaRPr lang="es-MX" sz="12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  <a:extLst>
                  <a:ext uri="{0D108BD9-81ED-4DB2-BD59-A6C34878D82A}">
                    <a16:rowId xmlns:a16="http://schemas.microsoft.com/office/drawing/2014/main" val="4269873674"/>
                  </a:ext>
                </a:extLst>
              </a:tr>
              <a:tr h="46028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400" dirty="0">
                          <a:effectLst/>
                          <a:latin typeface="+mj-lt"/>
                        </a:rPr>
                        <a:t>3</a:t>
                      </a: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 </a:t>
                      </a:r>
                      <a:r>
                        <a:rPr lang="en-US" sz="1400" b="1" kern="1200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Cambios</a:t>
                      </a:r>
                      <a:r>
                        <a:rPr lang="en-US" sz="1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de </a:t>
                      </a:r>
                      <a:r>
                        <a:rPr lang="en-US" sz="1400" b="1" kern="1200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estado</a:t>
                      </a:r>
                      <a:r>
                        <a:rPr lang="en-US" sz="1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de </a:t>
                      </a:r>
                      <a:r>
                        <a:rPr lang="en-US" sz="1400" b="1" kern="1200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agregación</a:t>
                      </a:r>
                      <a:r>
                        <a:rPr lang="en-US" sz="1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de la </a:t>
                      </a:r>
                      <a:r>
                        <a:rPr lang="en-US" sz="1400" b="1" kern="1200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materia</a:t>
                      </a:r>
                      <a:r>
                        <a:rPr lang="en-US" sz="1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que se </a:t>
                      </a:r>
                      <a:r>
                        <a:rPr lang="en-US" sz="1400" b="1" kern="1200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presentan</a:t>
                      </a:r>
                      <a:r>
                        <a:rPr lang="en-US" sz="1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durante</a:t>
                      </a:r>
                      <a:r>
                        <a:rPr lang="en-US" sz="1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el</a:t>
                      </a:r>
                      <a:r>
                        <a:rPr lang="en-US" sz="1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proceso</a:t>
                      </a:r>
                      <a:r>
                        <a:rPr lang="en-US" sz="1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de </a:t>
                      </a:r>
                      <a:r>
                        <a:rPr lang="en-US" sz="1400" b="1" kern="1200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destilación</a:t>
                      </a:r>
                      <a:r>
                        <a:rPr lang="en-US" sz="14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simple.</a:t>
                      </a: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400" dirty="0">
                          <a:effectLst/>
                          <a:latin typeface="+mj-lt"/>
                        </a:rPr>
                        <a:t> </a:t>
                      </a:r>
                      <a:endParaRPr lang="es-MX" sz="14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  <a:extLst>
                  <a:ext uri="{0D108BD9-81ED-4DB2-BD59-A6C34878D82A}">
                    <a16:rowId xmlns:a16="http://schemas.microsoft.com/office/drawing/2014/main" val="1963997114"/>
                  </a:ext>
                </a:extLst>
              </a:tr>
              <a:tr h="48771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Equipo destilación simple</a:t>
                      </a: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MX" sz="1200" dirty="0">
                          <a:effectLst/>
                          <a:latin typeface="+mj-lt"/>
                        </a:rPr>
                        <a:t> </a:t>
                      </a:r>
                      <a:endParaRPr lang="es-MX" sz="12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  <a:extLst>
                  <a:ext uri="{0D108BD9-81ED-4DB2-BD59-A6C34878D82A}">
                    <a16:rowId xmlns:a16="http://schemas.microsoft.com/office/drawing/2014/main" val="722478426"/>
                  </a:ext>
                </a:extLst>
              </a:tr>
              <a:tr h="48771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Problema destilación simple</a:t>
                      </a: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12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  <a:extLst>
                  <a:ext uri="{0D108BD9-81ED-4DB2-BD59-A6C34878D82A}">
                    <a16:rowId xmlns:a16="http://schemas.microsoft.com/office/drawing/2014/main" val="3744404886"/>
                  </a:ext>
                </a:extLst>
              </a:tr>
              <a:tr h="48771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1600" dirty="0"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57254" marR="57254" marT="0" marB="0" anchor="ctr">
                    <a:solidFill>
                      <a:srgbClr val="D6009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b="1" kern="1200" dirty="0" err="1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Memorama</a:t>
                      </a:r>
                      <a:r>
                        <a:rPr lang="es-MX" sz="1600" b="1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</a:rPr>
                        <a:t> Destilación simple</a:t>
                      </a:r>
                    </a:p>
                  </a:txBody>
                  <a:tcPr marL="57254" marR="572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1200" dirty="0">
                        <a:effectLst/>
                        <a:latin typeface="+mj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  <a:extLst>
                  <a:ext uri="{0D108BD9-81ED-4DB2-BD59-A6C34878D82A}">
                    <a16:rowId xmlns:a16="http://schemas.microsoft.com/office/drawing/2014/main" val="355588400"/>
                  </a:ext>
                </a:extLst>
              </a:tr>
              <a:tr h="617264">
                <a:tc gridSpan="2"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s-MX" sz="2000" cap="small" dirty="0">
                          <a:effectLst/>
                          <a:latin typeface="+mj-lt"/>
                        </a:rPr>
                        <a:t>Evaluación final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*Considera que 17 puntos equivale a 10 de calificación.</a:t>
                      </a:r>
                      <a:endParaRPr lang="es-MX" sz="2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>
                    <a:solidFill>
                      <a:srgbClr val="D6009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s-MX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7254" marR="57254" marT="0" marB="0" anchor="ctr"/>
                </a:tc>
                <a:extLst>
                  <a:ext uri="{0D108BD9-81ED-4DB2-BD59-A6C34878D82A}">
                    <a16:rowId xmlns:a16="http://schemas.microsoft.com/office/drawing/2014/main" val="3706776296"/>
                  </a:ext>
                </a:extLst>
              </a:tr>
            </a:tbl>
          </a:graphicData>
        </a:graphic>
      </p:graphicFrame>
      <p:sp>
        <p:nvSpPr>
          <p:cNvPr id="5" name="Flecha: a la derecha 4">
            <a:hlinkClick r:id="rId8" action="ppaction://hlinksldjump">
              <a:snd r:embed="rId9" name="click.wav"/>
            </a:hlinkClick>
            <a:extLst>
              <a:ext uri="{FF2B5EF4-FFF2-40B4-BE49-F238E27FC236}">
                <a16:creationId xmlns:a16="http://schemas.microsoft.com/office/drawing/2014/main" id="{6FE3FB2C-CF33-A792-C27D-FC58A3D54AFC}"/>
              </a:ext>
            </a:extLst>
          </p:cNvPr>
          <p:cNvSpPr/>
          <p:nvPr/>
        </p:nvSpPr>
        <p:spPr>
          <a:xfrm>
            <a:off x="10877456" y="6143822"/>
            <a:ext cx="914210" cy="658569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6" name="Flecha: hacia la izquierda 5">
            <a:hlinkClick r:id="rId10" action="ppaction://hlinksldjump">
              <a:snd r:embed="rId9" name="click.wav"/>
            </a:hlinkClick>
            <a:extLst>
              <a:ext uri="{FF2B5EF4-FFF2-40B4-BE49-F238E27FC236}">
                <a16:creationId xmlns:a16="http://schemas.microsoft.com/office/drawing/2014/main" id="{ABBFE5AE-7A3E-E213-8787-CD0ACBE65CC8}"/>
              </a:ext>
            </a:extLst>
          </p:cNvPr>
          <p:cNvSpPr/>
          <p:nvPr/>
        </p:nvSpPr>
        <p:spPr>
          <a:xfrm>
            <a:off x="9846481" y="6143822"/>
            <a:ext cx="914210" cy="658569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Inicio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C7245BE0-F95D-83E2-E4AD-8D73C69F2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98917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ángulo 20">
            <a:extLst>
              <a:ext uri="{FF2B5EF4-FFF2-40B4-BE49-F238E27FC236}">
                <a16:creationId xmlns:a16="http://schemas.microsoft.com/office/drawing/2014/main" id="{9247CC15-9EF9-8F65-F4C0-099DC91BE496}"/>
              </a:ext>
            </a:extLst>
          </p:cNvPr>
          <p:cNvSpPr/>
          <p:nvPr/>
        </p:nvSpPr>
        <p:spPr>
          <a:xfrm rot="8625493">
            <a:off x="837870" y="2598350"/>
            <a:ext cx="3316808" cy="3541902"/>
          </a:xfrm>
          <a:prstGeom prst="rect">
            <a:avLst/>
          </a:prstGeom>
          <a:gradFill flip="none" rotWithShape="1">
            <a:gsLst>
              <a:gs pos="0">
                <a:srgbClr val="8886B0">
                  <a:tint val="66000"/>
                  <a:satMod val="160000"/>
                </a:srgbClr>
              </a:gs>
              <a:gs pos="50000">
                <a:srgbClr val="8886B0">
                  <a:tint val="44500"/>
                  <a:satMod val="160000"/>
                </a:srgbClr>
              </a:gs>
              <a:gs pos="100000">
                <a:srgbClr val="8886B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rgbClr val="003366"/>
              </a:solidFill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5B1E5F89-3323-1FAF-38DD-DB0B4CAA596A}"/>
              </a:ext>
            </a:extLst>
          </p:cNvPr>
          <p:cNvSpPr/>
          <p:nvPr/>
        </p:nvSpPr>
        <p:spPr>
          <a:xfrm rot="4224050">
            <a:off x="7403036" y="1696126"/>
            <a:ext cx="3397568" cy="5201932"/>
          </a:xfrm>
          <a:prstGeom prst="rect">
            <a:avLst/>
          </a:prstGeom>
          <a:gradFill flip="none" rotWithShape="1">
            <a:gsLst>
              <a:gs pos="0">
                <a:srgbClr val="8886B0">
                  <a:tint val="66000"/>
                  <a:satMod val="160000"/>
                </a:srgbClr>
              </a:gs>
              <a:gs pos="50000">
                <a:srgbClr val="8886B0">
                  <a:tint val="44500"/>
                  <a:satMod val="160000"/>
                </a:srgbClr>
              </a:gs>
              <a:gs pos="100000">
                <a:srgbClr val="8886B0">
                  <a:tint val="23500"/>
                  <a:satMod val="160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rgbClr val="003366"/>
              </a:solidFill>
            </a:endParaRPr>
          </a:p>
        </p:txBody>
      </p:sp>
      <p:grpSp>
        <p:nvGrpSpPr>
          <p:cNvPr id="5" name="Grupo 4">
            <a:extLst>
              <a:ext uri="{FF2B5EF4-FFF2-40B4-BE49-F238E27FC236}">
                <a16:creationId xmlns:a16="http://schemas.microsoft.com/office/drawing/2014/main" id="{97DEF176-D1C9-A956-9342-35C9DDA2C44C}"/>
              </a:ext>
            </a:extLst>
          </p:cNvPr>
          <p:cNvGrpSpPr/>
          <p:nvPr/>
        </p:nvGrpSpPr>
        <p:grpSpPr>
          <a:xfrm>
            <a:off x="919618" y="2314072"/>
            <a:ext cx="10876445" cy="3839581"/>
            <a:chOff x="247770" y="2289497"/>
            <a:chExt cx="10876445" cy="3839581"/>
          </a:xfrm>
        </p:grpSpPr>
        <p:sp>
          <p:nvSpPr>
            <p:cNvPr id="19" name="Rectángulo 18">
              <a:extLst>
                <a:ext uri="{FF2B5EF4-FFF2-40B4-BE49-F238E27FC236}">
                  <a16:creationId xmlns:a16="http://schemas.microsoft.com/office/drawing/2014/main" id="{37D4EDDC-2B9B-22AB-1772-F0306B074362}"/>
                </a:ext>
              </a:extLst>
            </p:cNvPr>
            <p:cNvSpPr/>
            <p:nvPr/>
          </p:nvSpPr>
          <p:spPr>
            <a:xfrm rot="3573776">
              <a:off x="4399897" y="2090250"/>
              <a:ext cx="3397568" cy="3796062"/>
            </a:xfrm>
            <a:prstGeom prst="rect">
              <a:avLst/>
            </a:prstGeom>
            <a:gradFill flip="none" rotWithShape="1">
              <a:gsLst>
                <a:gs pos="0">
                  <a:srgbClr val="8886B0">
                    <a:tint val="66000"/>
                    <a:satMod val="160000"/>
                  </a:srgbClr>
                </a:gs>
                <a:gs pos="50000">
                  <a:srgbClr val="8886B0">
                    <a:tint val="44500"/>
                    <a:satMod val="160000"/>
                  </a:srgbClr>
                </a:gs>
                <a:gs pos="100000">
                  <a:srgbClr val="8886B0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3366"/>
                </a:solidFill>
              </a:endParaRPr>
            </a:p>
          </p:txBody>
        </p:sp>
        <p:grpSp>
          <p:nvGrpSpPr>
            <p:cNvPr id="3" name="Grupo 2">
              <a:extLst>
                <a:ext uri="{FF2B5EF4-FFF2-40B4-BE49-F238E27FC236}">
                  <a16:creationId xmlns:a16="http://schemas.microsoft.com/office/drawing/2014/main" id="{03293E3F-03AC-DF65-5508-F6EF4B8DE023}"/>
                </a:ext>
              </a:extLst>
            </p:cNvPr>
            <p:cNvGrpSpPr/>
            <p:nvPr/>
          </p:nvGrpSpPr>
          <p:grpSpPr>
            <a:xfrm>
              <a:off x="247770" y="2535402"/>
              <a:ext cx="10876445" cy="3593676"/>
              <a:chOff x="152393" y="2562698"/>
              <a:chExt cx="10876445" cy="3593676"/>
            </a:xfrm>
          </p:grpSpPr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D455A267-5F5C-C4F0-7247-CD267ED4B964}"/>
                  </a:ext>
                </a:extLst>
              </p:cNvPr>
              <p:cNvSpPr/>
              <p:nvPr/>
            </p:nvSpPr>
            <p:spPr>
              <a:xfrm rot="3588659">
                <a:off x="2131609" y="2268599"/>
                <a:ext cx="3316808" cy="3990251"/>
              </a:xfrm>
              <a:prstGeom prst="rect">
                <a:avLst/>
              </a:prstGeom>
              <a:gradFill flip="none" rotWithShape="1">
                <a:gsLst>
                  <a:gs pos="0">
                    <a:srgbClr val="8886B0">
                      <a:tint val="66000"/>
                      <a:satMod val="160000"/>
                    </a:srgbClr>
                  </a:gs>
                  <a:gs pos="50000">
                    <a:srgbClr val="8886B0">
                      <a:tint val="44500"/>
                      <a:satMod val="160000"/>
                    </a:srgbClr>
                  </a:gs>
                  <a:gs pos="100000">
                    <a:srgbClr val="8886B0">
                      <a:tint val="23500"/>
                      <a:satMod val="160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>
                  <a:solidFill>
                    <a:srgbClr val="003366"/>
                  </a:solidFill>
                </a:endParaRPr>
              </a:p>
            </p:txBody>
          </p:sp>
          <p:sp>
            <p:nvSpPr>
              <p:cNvPr id="15" name="Rectángulo 14">
                <a:hlinkClick r:id="rId2" action="ppaction://hlinksldjump"/>
                <a:extLst>
                  <a:ext uri="{FF2B5EF4-FFF2-40B4-BE49-F238E27FC236}">
                    <a16:creationId xmlns:a16="http://schemas.microsoft.com/office/drawing/2014/main" id="{387F00DC-2DEC-F990-A8CE-E8AC9D5772E4}"/>
                  </a:ext>
                </a:extLst>
              </p:cNvPr>
              <p:cNvSpPr/>
              <p:nvPr/>
            </p:nvSpPr>
            <p:spPr>
              <a:xfrm rot="5400000">
                <a:off x="3793778" y="-1078687"/>
                <a:ext cx="3593676" cy="10876445"/>
              </a:xfrm>
              <a:prstGeom prst="rect">
                <a:avLst/>
              </a:prstGeom>
              <a:gradFill flip="none" rotWithShape="1">
                <a:gsLst>
                  <a:gs pos="0">
                    <a:srgbClr val="8886B0">
                      <a:shade val="30000"/>
                      <a:satMod val="115000"/>
                    </a:srgbClr>
                  </a:gs>
                  <a:gs pos="50000">
                    <a:srgbClr val="8886B0">
                      <a:shade val="67500"/>
                      <a:satMod val="115000"/>
                    </a:srgbClr>
                  </a:gs>
                  <a:gs pos="100000">
                    <a:srgbClr val="8886B0">
                      <a:shade val="100000"/>
                      <a:satMod val="115000"/>
                    </a:srgb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>
                  <a:solidFill>
                    <a:srgbClr val="003366"/>
                  </a:solidFill>
                </a:endParaRPr>
              </a:p>
            </p:txBody>
          </p:sp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A2E0D625-9D50-4757-314C-DEEA713D0AE7}"/>
                  </a:ext>
                </a:extLst>
              </p:cNvPr>
              <p:cNvSpPr txBox="1"/>
              <p:nvPr/>
            </p:nvSpPr>
            <p:spPr>
              <a:xfrm>
                <a:off x="283314" y="2774487"/>
                <a:ext cx="10614603" cy="31700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tabLst>
                    <a:tab pos="2806065" algn="ctr"/>
                    <a:tab pos="5612130" algn="r"/>
                  </a:tabLst>
                </a:pP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	     Ávila-Zárraga, C. et. al. (2001). </a:t>
                </a:r>
                <a:r>
                  <a:rPr lang="es-MX" sz="2000" b="1" i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Química Orgánica Experimentos con Enfoque ecológico</a:t>
                </a: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. México. UNAM.</a:t>
                </a:r>
              </a:p>
              <a:p>
                <a:pPr algn="just">
                  <a:tabLst>
                    <a:tab pos="2806065" algn="ctr"/>
                    <a:tab pos="5612130" algn="r"/>
                  </a:tabLst>
                </a:pP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     Castillo, J. et al. (s/f). </a:t>
                </a:r>
                <a:r>
                  <a:rPr lang="es-MX" sz="2000" b="1" i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Métodos de separación y purificación de sustancias. Manual de prácticas de laboratorio.</a:t>
                </a: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 [Archivo PDF]. </a:t>
                </a: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  <a:hlinkClick r:id="rId3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http://www.ete.enp.unam.mx/MSepPur.pdf</a:t>
                </a:r>
                <a:endPara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endParaRPr>
              </a:p>
              <a:p>
                <a:pPr algn="just">
                  <a:tabLst>
                    <a:tab pos="2806065" algn="ctr"/>
                    <a:tab pos="5612130" algn="r"/>
                  </a:tabLst>
                </a:pP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     De Química. (2020). </a:t>
                </a:r>
                <a:r>
                  <a:rPr lang="es-MX" sz="2000" b="1" i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Recursos educativos: Destilación simple</a:t>
                </a: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. </a:t>
                </a: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  <a:hlinkClick r:id="rId4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https://www.dequimica.info/destilacion-simple/</a:t>
                </a:r>
                <a:endPara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endParaRPr>
              </a:p>
              <a:p>
                <a:pPr algn="just">
                  <a:tabLst>
                    <a:tab pos="2806065" algn="ctr"/>
                    <a:tab pos="5612130" algn="r"/>
                  </a:tabLst>
                </a:pP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     Domínguez, X. (1975). </a:t>
                </a:r>
                <a:r>
                  <a:rPr lang="es-MX" sz="2000" b="1" i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Química Orgánica Experimental</a:t>
                </a: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. México. Limusa.</a:t>
                </a:r>
              </a:p>
              <a:p>
                <a:pPr algn="just">
                  <a:tabLst>
                    <a:tab pos="2806065" algn="ctr"/>
                    <a:tab pos="5612130" algn="r"/>
                  </a:tabLst>
                </a:pP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     </a:t>
                </a:r>
                <a:r>
                  <a:rPr lang="es-MX" sz="2000" b="1" dirty="0" err="1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Hasu</a:t>
                </a: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, H. (2016). </a:t>
                </a:r>
                <a:r>
                  <a:rPr lang="es-MX" sz="2000" b="1" i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Planta de destilación </a:t>
                </a: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[Archivo imagen]. https://pixabay.com/es/photos/planta-de-destilacion-1747816/</a:t>
                </a:r>
              </a:p>
              <a:p>
                <a:pPr algn="just">
                  <a:tabLst>
                    <a:tab pos="2806065" algn="ctr"/>
                    <a:tab pos="5612130" algn="r"/>
                  </a:tabLst>
                </a:pP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     Reyes-Chumacero, A., et. al. (2014). </a:t>
                </a:r>
                <a:r>
                  <a:rPr lang="es-MX" sz="2000" b="1" i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Fisicoquímica</a:t>
                </a: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. México. McGraw-Hill.</a:t>
                </a:r>
              </a:p>
            </p:txBody>
          </p:sp>
        </p:grp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5034FA70-D64F-519A-D869-45466487F006}"/>
              </a:ext>
            </a:extLst>
          </p:cNvPr>
          <p:cNvGrpSpPr/>
          <p:nvPr/>
        </p:nvGrpSpPr>
        <p:grpSpPr>
          <a:xfrm>
            <a:off x="-9069" y="88085"/>
            <a:ext cx="12205648" cy="1560384"/>
            <a:chOff x="-9069" y="47906"/>
            <a:chExt cx="12205648" cy="1560384"/>
          </a:xfrm>
        </p:grpSpPr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6916D480-680F-FA19-8045-E766C662A32D}"/>
                </a:ext>
              </a:extLst>
            </p:cNvPr>
            <p:cNvSpPr/>
            <p:nvPr/>
          </p:nvSpPr>
          <p:spPr>
            <a:xfrm>
              <a:off x="0" y="47906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31" name="Rectángulo 30">
              <a:extLst>
                <a:ext uri="{FF2B5EF4-FFF2-40B4-BE49-F238E27FC236}">
                  <a16:creationId xmlns:a16="http://schemas.microsoft.com/office/drawing/2014/main" id="{534A12E5-C2E6-19E8-8C96-BADDE3AD9FA1}"/>
                </a:ext>
              </a:extLst>
            </p:cNvPr>
            <p:cNvSpPr/>
            <p:nvPr/>
          </p:nvSpPr>
          <p:spPr>
            <a:xfrm>
              <a:off x="-9069" y="1446740"/>
              <a:ext cx="12200400" cy="161550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32" name="Rectángulo: esquinas superiores cortadas 31">
              <a:hlinkClick r:id="rId5" action="ppaction://hlinksldjump"/>
              <a:extLst>
                <a:ext uri="{FF2B5EF4-FFF2-40B4-BE49-F238E27FC236}">
                  <a16:creationId xmlns:a16="http://schemas.microsoft.com/office/drawing/2014/main" id="{E942EA0A-0F69-B989-7DC9-750F4E5CE624}"/>
                </a:ext>
              </a:extLst>
            </p:cNvPr>
            <p:cNvSpPr/>
            <p:nvPr/>
          </p:nvSpPr>
          <p:spPr>
            <a:xfrm>
              <a:off x="0" y="652415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33" name="Rectángulo: esquinas superiores cortadas 32">
              <a:hlinkClick r:id="rId6" action="ppaction://hlinksldjump"/>
              <a:extLst>
                <a:ext uri="{FF2B5EF4-FFF2-40B4-BE49-F238E27FC236}">
                  <a16:creationId xmlns:a16="http://schemas.microsoft.com/office/drawing/2014/main" id="{341C03A3-7916-EEB4-FA16-4FF35F91015E}"/>
                </a:ext>
              </a:extLst>
            </p:cNvPr>
            <p:cNvSpPr/>
            <p:nvPr/>
          </p:nvSpPr>
          <p:spPr>
            <a:xfrm>
              <a:off x="1659085" y="656217"/>
              <a:ext cx="165691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34" name="Rectángulo: esquinas superiores cortadas 33">
              <a:hlinkClick r:id="rId7" action="ppaction://hlinksldjump"/>
              <a:extLst>
                <a:ext uri="{FF2B5EF4-FFF2-40B4-BE49-F238E27FC236}">
                  <a16:creationId xmlns:a16="http://schemas.microsoft.com/office/drawing/2014/main" id="{7A555496-EB7C-392D-11DC-CC068BD2D576}"/>
                </a:ext>
              </a:extLst>
            </p:cNvPr>
            <p:cNvSpPr/>
            <p:nvPr/>
          </p:nvSpPr>
          <p:spPr>
            <a:xfrm>
              <a:off x="3317255" y="656217"/>
              <a:ext cx="1866362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35" name="Rectángulo: esquinas superiores cortadas 34">
              <a:hlinkClick r:id="rId8" action="ppaction://hlinksldjump"/>
              <a:extLst>
                <a:ext uri="{FF2B5EF4-FFF2-40B4-BE49-F238E27FC236}">
                  <a16:creationId xmlns:a16="http://schemas.microsoft.com/office/drawing/2014/main" id="{3480BC3A-A7A7-C1FA-D55C-A54D198D10FA}"/>
                </a:ext>
              </a:extLst>
            </p:cNvPr>
            <p:cNvSpPr/>
            <p:nvPr/>
          </p:nvSpPr>
          <p:spPr>
            <a:xfrm>
              <a:off x="5184250" y="656217"/>
              <a:ext cx="1917417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36" name="Rectángulo: esquinas superiores cortadas 35">
              <a:hlinkClick r:id="rId9" action="ppaction://hlinksldjump"/>
              <a:extLst>
                <a:ext uri="{FF2B5EF4-FFF2-40B4-BE49-F238E27FC236}">
                  <a16:creationId xmlns:a16="http://schemas.microsoft.com/office/drawing/2014/main" id="{74E15162-8EE7-C8A5-BF5C-2A9667EE7789}"/>
                </a:ext>
              </a:extLst>
            </p:cNvPr>
            <p:cNvSpPr/>
            <p:nvPr/>
          </p:nvSpPr>
          <p:spPr>
            <a:xfrm>
              <a:off x="7115702" y="652415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37" name="Rectángulo: esquinas superiores cortadas 36">
              <a:hlinkClick r:id="rId10" action="ppaction://hlinksldjump"/>
              <a:extLst>
                <a:ext uri="{FF2B5EF4-FFF2-40B4-BE49-F238E27FC236}">
                  <a16:creationId xmlns:a16="http://schemas.microsoft.com/office/drawing/2014/main" id="{F09C5631-79C7-F64C-E619-1FE69149EE35}"/>
                </a:ext>
              </a:extLst>
            </p:cNvPr>
            <p:cNvSpPr/>
            <p:nvPr/>
          </p:nvSpPr>
          <p:spPr>
            <a:xfrm>
              <a:off x="10665318" y="658255"/>
              <a:ext cx="1531261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legal</a:t>
              </a:r>
            </a:p>
          </p:txBody>
        </p:sp>
      </p:grpSp>
      <p:sp>
        <p:nvSpPr>
          <p:cNvPr id="24" name="Rectángulo: esquinas superiores cortadas 23">
            <a:hlinkClick r:id="rId2" action="ppaction://hlinksldjump"/>
            <a:extLst>
              <a:ext uri="{FF2B5EF4-FFF2-40B4-BE49-F238E27FC236}">
                <a16:creationId xmlns:a16="http://schemas.microsoft.com/office/drawing/2014/main" id="{DB4C4982-0A3A-C1F1-B31A-1D5BAFCB18D9}"/>
              </a:ext>
            </a:extLst>
          </p:cNvPr>
          <p:cNvSpPr/>
          <p:nvPr/>
        </p:nvSpPr>
        <p:spPr>
          <a:xfrm>
            <a:off x="9026902" y="516575"/>
            <a:ext cx="1641600" cy="959806"/>
          </a:xfrm>
          <a:prstGeom prst="snip2SameRect">
            <a:avLst/>
          </a:prstGeom>
          <a:solidFill>
            <a:srgbClr val="336699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  <a:softEdge rad="12700"/>
          </a:effectLst>
          <a:scene3d>
            <a:camera prst="orthographicFront"/>
            <a:lightRig rig="threePt" dir="t"/>
          </a:scene3d>
          <a:sp3d>
            <a:bevelT w="152400" h="50800" prst="softRound"/>
            <a:bevelB w="1524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Referencias</a:t>
            </a:r>
          </a:p>
        </p:txBody>
      </p:sp>
      <p:sp>
        <p:nvSpPr>
          <p:cNvPr id="39" name="Botón de acción: ir a inicio 38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5CE7881-9D5E-CF5D-5CA5-E875876882FD}"/>
              </a:ext>
            </a:extLst>
          </p:cNvPr>
          <p:cNvSpPr/>
          <p:nvPr/>
        </p:nvSpPr>
        <p:spPr>
          <a:xfrm>
            <a:off x="10836512" y="103653"/>
            <a:ext cx="553329" cy="465569"/>
          </a:xfrm>
          <a:prstGeom prst="actionButtonHome">
            <a:avLst/>
          </a:prstGeom>
          <a:solidFill>
            <a:schemeClr val="tx2">
              <a:lumMod val="20000"/>
              <a:lumOff val="80000"/>
            </a:schemeClr>
          </a:solidFill>
          <a:ln w="3175" cap="flat" cmpd="sng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tl" rotWithShape="0">
              <a:prstClr val="black"/>
            </a:outerShdw>
            <a:softEdge rad="1270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0" name="Botón de acción: obtener información 39">
            <a:hlinkClick r:id="rId10" action="ppaction://hlinksldjump" highlightClick="1"/>
            <a:extLst>
              <a:ext uri="{FF2B5EF4-FFF2-40B4-BE49-F238E27FC236}">
                <a16:creationId xmlns:a16="http://schemas.microsoft.com/office/drawing/2014/main" id="{5FC92167-F49E-B37A-A33E-E921726D33CB}"/>
              </a:ext>
            </a:extLst>
          </p:cNvPr>
          <p:cNvSpPr/>
          <p:nvPr/>
        </p:nvSpPr>
        <p:spPr>
          <a:xfrm>
            <a:off x="11514256" y="95434"/>
            <a:ext cx="553329" cy="473788"/>
          </a:xfrm>
          <a:prstGeom prst="actionButtonInformation">
            <a:avLst/>
          </a:prstGeom>
          <a:solidFill>
            <a:schemeClr val="tx2">
              <a:lumMod val="20000"/>
              <a:lumOff val="80000"/>
            </a:schemeClr>
          </a:solidFill>
          <a:ln w="0" cap="flat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ctr" rotWithShape="0">
              <a:srgbClr val="000000"/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" name="Flecha: a la derecha 1">
            <a:hlinkClick r:id="rId2" action="ppaction://hlinksldjump">
              <a:snd r:embed="rId11" name="click.wav"/>
            </a:hlinkClick>
            <a:extLst>
              <a:ext uri="{FF2B5EF4-FFF2-40B4-BE49-F238E27FC236}">
                <a16:creationId xmlns:a16="http://schemas.microsoft.com/office/drawing/2014/main" id="{83260769-E4FE-2DE9-CBA1-2EF489248B71}"/>
              </a:ext>
            </a:extLst>
          </p:cNvPr>
          <p:cNvSpPr/>
          <p:nvPr/>
        </p:nvSpPr>
        <p:spPr>
          <a:xfrm>
            <a:off x="10877456" y="6171118"/>
            <a:ext cx="914210" cy="658569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4" name="Flecha: hacia la izquierda 3">
            <a:hlinkClick r:id="rId12" action="ppaction://hlinksldjump">
              <a:snd r:embed="rId11" name="click.wav"/>
            </a:hlinkClick>
            <a:extLst>
              <a:ext uri="{FF2B5EF4-FFF2-40B4-BE49-F238E27FC236}">
                <a16:creationId xmlns:a16="http://schemas.microsoft.com/office/drawing/2014/main" id="{6B19CDBC-E302-90C6-747C-BA401F0E7C9F}"/>
              </a:ext>
            </a:extLst>
          </p:cNvPr>
          <p:cNvSpPr/>
          <p:nvPr/>
        </p:nvSpPr>
        <p:spPr>
          <a:xfrm>
            <a:off x="9846481" y="6171118"/>
            <a:ext cx="914210" cy="658569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Inicio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DC604F2-7A3A-BD39-6606-D9ED74ED6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56865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ángulo 20">
            <a:extLst>
              <a:ext uri="{FF2B5EF4-FFF2-40B4-BE49-F238E27FC236}">
                <a16:creationId xmlns:a16="http://schemas.microsoft.com/office/drawing/2014/main" id="{9247CC15-9EF9-8F65-F4C0-099DC91BE496}"/>
              </a:ext>
            </a:extLst>
          </p:cNvPr>
          <p:cNvSpPr/>
          <p:nvPr/>
        </p:nvSpPr>
        <p:spPr>
          <a:xfrm rot="8625493">
            <a:off x="1202177" y="2326694"/>
            <a:ext cx="3316808" cy="3541902"/>
          </a:xfrm>
          <a:prstGeom prst="rect">
            <a:avLst/>
          </a:prstGeom>
          <a:gradFill flip="none" rotWithShape="1">
            <a:gsLst>
              <a:gs pos="0">
                <a:srgbClr val="8886B0">
                  <a:tint val="66000"/>
                  <a:satMod val="160000"/>
                </a:srgbClr>
              </a:gs>
              <a:gs pos="50000">
                <a:srgbClr val="8886B0">
                  <a:tint val="44500"/>
                  <a:satMod val="160000"/>
                </a:srgbClr>
              </a:gs>
              <a:gs pos="100000">
                <a:srgbClr val="8886B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rgbClr val="003366"/>
              </a:solidFill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5B1E5F89-3323-1FAF-38DD-DB0B4CAA596A}"/>
              </a:ext>
            </a:extLst>
          </p:cNvPr>
          <p:cNvSpPr/>
          <p:nvPr/>
        </p:nvSpPr>
        <p:spPr>
          <a:xfrm rot="4224050">
            <a:off x="7417325" y="1693929"/>
            <a:ext cx="3397568" cy="5201932"/>
          </a:xfrm>
          <a:prstGeom prst="rect">
            <a:avLst/>
          </a:prstGeom>
          <a:gradFill flip="none" rotWithShape="1">
            <a:gsLst>
              <a:gs pos="0">
                <a:srgbClr val="8886B0">
                  <a:tint val="66000"/>
                  <a:satMod val="160000"/>
                </a:srgbClr>
              </a:gs>
              <a:gs pos="50000">
                <a:srgbClr val="8886B0">
                  <a:tint val="44500"/>
                  <a:satMod val="160000"/>
                </a:srgbClr>
              </a:gs>
              <a:gs pos="100000">
                <a:srgbClr val="8886B0">
                  <a:tint val="23500"/>
                  <a:satMod val="160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rgbClr val="003366"/>
              </a:solidFill>
            </a:endParaRP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03293E3F-03AC-DF65-5508-F6EF4B8DE023}"/>
              </a:ext>
            </a:extLst>
          </p:cNvPr>
          <p:cNvGrpSpPr/>
          <p:nvPr/>
        </p:nvGrpSpPr>
        <p:grpSpPr>
          <a:xfrm>
            <a:off x="624370" y="2152458"/>
            <a:ext cx="9805670" cy="3802230"/>
            <a:chOff x="8853" y="2456447"/>
            <a:chExt cx="9805670" cy="3802230"/>
          </a:xfrm>
        </p:grpSpPr>
        <p:sp>
          <p:nvSpPr>
            <p:cNvPr id="15" name="Rectángulo 14">
              <a:extLst>
                <a:ext uri="{FF2B5EF4-FFF2-40B4-BE49-F238E27FC236}">
                  <a16:creationId xmlns:a16="http://schemas.microsoft.com/office/drawing/2014/main" id="{387F00DC-2DEC-F990-A8CE-E8AC9D5772E4}"/>
                </a:ext>
              </a:extLst>
            </p:cNvPr>
            <p:cNvSpPr/>
            <p:nvPr/>
          </p:nvSpPr>
          <p:spPr>
            <a:xfrm rot="6209145">
              <a:off x="911035" y="1958927"/>
              <a:ext cx="3397568" cy="5201932"/>
            </a:xfrm>
            <a:prstGeom prst="rect">
              <a:avLst/>
            </a:prstGeom>
            <a:gradFill flip="none" rotWithShape="1">
              <a:gsLst>
                <a:gs pos="0">
                  <a:srgbClr val="8886B0">
                    <a:shade val="30000"/>
                    <a:satMod val="115000"/>
                  </a:srgbClr>
                </a:gs>
                <a:gs pos="50000">
                  <a:srgbClr val="8886B0">
                    <a:shade val="67500"/>
                    <a:satMod val="115000"/>
                  </a:srgbClr>
                </a:gs>
                <a:gs pos="100000">
                  <a:srgbClr val="8886B0">
                    <a:shade val="100000"/>
                    <a:satMod val="115000"/>
                  </a:srgb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3366"/>
                </a:solidFill>
              </a:endParaRPr>
            </a:p>
          </p:txBody>
        </p:sp>
        <p:sp>
          <p:nvSpPr>
            <p:cNvPr id="16" name="Rectángulo 15">
              <a:extLst>
                <a:ext uri="{FF2B5EF4-FFF2-40B4-BE49-F238E27FC236}">
                  <a16:creationId xmlns:a16="http://schemas.microsoft.com/office/drawing/2014/main" id="{220DCA55-7642-85A7-BF29-F1EE977EEFFA}"/>
                </a:ext>
              </a:extLst>
            </p:cNvPr>
            <p:cNvSpPr/>
            <p:nvPr/>
          </p:nvSpPr>
          <p:spPr>
            <a:xfrm rot="5907621">
              <a:off x="5514773" y="1554265"/>
              <a:ext cx="3397568" cy="5201932"/>
            </a:xfrm>
            <a:prstGeom prst="rect">
              <a:avLst/>
            </a:prstGeom>
            <a:gradFill flip="none" rotWithShape="1">
              <a:gsLst>
                <a:gs pos="0">
                  <a:srgbClr val="8886B0">
                    <a:shade val="30000"/>
                    <a:satMod val="115000"/>
                  </a:srgbClr>
                </a:gs>
                <a:gs pos="50000">
                  <a:srgbClr val="8886B0">
                    <a:shade val="67500"/>
                    <a:satMod val="115000"/>
                  </a:srgbClr>
                </a:gs>
                <a:gs pos="100000">
                  <a:srgbClr val="8886B0">
                    <a:shade val="100000"/>
                    <a:satMod val="115000"/>
                  </a:srgb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3366"/>
                </a:solidFill>
              </a:endParaRPr>
            </a:p>
          </p:txBody>
        </p:sp>
      </p:grpSp>
      <p:grpSp>
        <p:nvGrpSpPr>
          <p:cNvPr id="27" name="Grupo 26">
            <a:extLst>
              <a:ext uri="{FF2B5EF4-FFF2-40B4-BE49-F238E27FC236}">
                <a16:creationId xmlns:a16="http://schemas.microsoft.com/office/drawing/2014/main" id="{5034FA70-D64F-519A-D869-45466487F006}"/>
              </a:ext>
            </a:extLst>
          </p:cNvPr>
          <p:cNvGrpSpPr/>
          <p:nvPr/>
        </p:nvGrpSpPr>
        <p:grpSpPr>
          <a:xfrm>
            <a:off x="-9069" y="12890"/>
            <a:ext cx="12205648" cy="1630250"/>
            <a:chOff x="-9069" y="-22018"/>
            <a:chExt cx="12205648" cy="1630250"/>
          </a:xfrm>
        </p:grpSpPr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6916D480-680F-FA19-8045-E766C662A32D}"/>
                </a:ext>
              </a:extLst>
            </p:cNvPr>
            <p:cNvSpPr/>
            <p:nvPr/>
          </p:nvSpPr>
          <p:spPr>
            <a:xfrm>
              <a:off x="0" y="-22018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31" name="Rectángulo 30">
              <a:extLst>
                <a:ext uri="{FF2B5EF4-FFF2-40B4-BE49-F238E27FC236}">
                  <a16:creationId xmlns:a16="http://schemas.microsoft.com/office/drawing/2014/main" id="{534A12E5-C2E6-19E8-8C96-BADDE3AD9FA1}"/>
                </a:ext>
              </a:extLst>
            </p:cNvPr>
            <p:cNvSpPr/>
            <p:nvPr/>
          </p:nvSpPr>
          <p:spPr>
            <a:xfrm>
              <a:off x="-9069" y="1446682"/>
              <a:ext cx="12200400" cy="161550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32" name="Rectángulo: esquinas superiores cortadas 31">
              <a:hlinkClick r:id="rId2" action="ppaction://hlinksldjump"/>
              <a:extLst>
                <a:ext uri="{FF2B5EF4-FFF2-40B4-BE49-F238E27FC236}">
                  <a16:creationId xmlns:a16="http://schemas.microsoft.com/office/drawing/2014/main" id="{E942EA0A-0F69-B989-7DC9-750F4E5CE624}"/>
                </a:ext>
              </a:extLst>
            </p:cNvPr>
            <p:cNvSpPr/>
            <p:nvPr/>
          </p:nvSpPr>
          <p:spPr>
            <a:xfrm>
              <a:off x="-1100" y="652415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33" name="Rectángulo: esquinas superiores cortadas 32">
              <a:hlinkClick r:id="rId3" action="ppaction://hlinksldjump"/>
              <a:extLst>
                <a:ext uri="{FF2B5EF4-FFF2-40B4-BE49-F238E27FC236}">
                  <a16:creationId xmlns:a16="http://schemas.microsoft.com/office/drawing/2014/main" id="{341C03A3-7916-EEB4-FA16-4FF35F91015E}"/>
                </a:ext>
              </a:extLst>
            </p:cNvPr>
            <p:cNvSpPr/>
            <p:nvPr/>
          </p:nvSpPr>
          <p:spPr>
            <a:xfrm>
              <a:off x="1672733" y="656217"/>
              <a:ext cx="165691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34" name="Rectángulo: esquinas superiores cortadas 33">
              <a:hlinkClick r:id="rId4" action="ppaction://hlinksldjump"/>
              <a:extLst>
                <a:ext uri="{FF2B5EF4-FFF2-40B4-BE49-F238E27FC236}">
                  <a16:creationId xmlns:a16="http://schemas.microsoft.com/office/drawing/2014/main" id="{7A555496-EB7C-392D-11DC-CC068BD2D576}"/>
                </a:ext>
              </a:extLst>
            </p:cNvPr>
            <p:cNvSpPr/>
            <p:nvPr/>
          </p:nvSpPr>
          <p:spPr>
            <a:xfrm>
              <a:off x="3330903" y="656217"/>
              <a:ext cx="1866362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35" name="Rectángulo: esquinas superiores cortadas 34">
              <a:hlinkClick r:id="rId5" action="ppaction://hlinksldjump"/>
              <a:extLst>
                <a:ext uri="{FF2B5EF4-FFF2-40B4-BE49-F238E27FC236}">
                  <a16:creationId xmlns:a16="http://schemas.microsoft.com/office/drawing/2014/main" id="{3480BC3A-A7A7-C1FA-D55C-A54D198D10FA}"/>
                </a:ext>
              </a:extLst>
            </p:cNvPr>
            <p:cNvSpPr/>
            <p:nvPr/>
          </p:nvSpPr>
          <p:spPr>
            <a:xfrm>
              <a:off x="5197898" y="656217"/>
              <a:ext cx="1917417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36" name="Rectángulo: esquinas superiores cortadas 35">
              <a:hlinkClick r:id="rId6" action="ppaction://hlinksldjump"/>
              <a:extLst>
                <a:ext uri="{FF2B5EF4-FFF2-40B4-BE49-F238E27FC236}">
                  <a16:creationId xmlns:a16="http://schemas.microsoft.com/office/drawing/2014/main" id="{74E15162-8EE7-C8A5-BF5C-2A9667EE7789}"/>
                </a:ext>
              </a:extLst>
            </p:cNvPr>
            <p:cNvSpPr/>
            <p:nvPr/>
          </p:nvSpPr>
          <p:spPr>
            <a:xfrm>
              <a:off x="7115702" y="652415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37" name="Rectángulo: esquinas superiores cortadas 36">
              <a:hlinkClick r:id="rId7" action="ppaction://hlinksldjump"/>
              <a:extLst>
                <a:ext uri="{FF2B5EF4-FFF2-40B4-BE49-F238E27FC236}">
                  <a16:creationId xmlns:a16="http://schemas.microsoft.com/office/drawing/2014/main" id="{F09C5631-79C7-F64C-E619-1FE69149EE35}"/>
                </a:ext>
              </a:extLst>
            </p:cNvPr>
            <p:cNvSpPr/>
            <p:nvPr/>
          </p:nvSpPr>
          <p:spPr>
            <a:xfrm>
              <a:off x="10665318" y="644607"/>
              <a:ext cx="1531261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legal</a:t>
              </a:r>
            </a:p>
          </p:txBody>
        </p:sp>
      </p:grpSp>
      <p:sp>
        <p:nvSpPr>
          <p:cNvPr id="24" name="Rectángulo: esquinas superiores cortadas 23">
            <a:hlinkClick r:id="rId8" action="ppaction://hlinksldjump"/>
            <a:extLst>
              <a:ext uri="{FF2B5EF4-FFF2-40B4-BE49-F238E27FC236}">
                <a16:creationId xmlns:a16="http://schemas.microsoft.com/office/drawing/2014/main" id="{DB4C4982-0A3A-C1F1-B31A-1D5BAFCB18D9}"/>
              </a:ext>
            </a:extLst>
          </p:cNvPr>
          <p:cNvSpPr/>
          <p:nvPr/>
        </p:nvSpPr>
        <p:spPr>
          <a:xfrm>
            <a:off x="9019003" y="504529"/>
            <a:ext cx="1641600" cy="975600"/>
          </a:xfrm>
          <a:prstGeom prst="snip2SameRect">
            <a:avLst/>
          </a:prstGeom>
          <a:solidFill>
            <a:srgbClr val="336699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  <a:softEdge rad="12700"/>
          </a:effectLst>
          <a:scene3d>
            <a:camera prst="orthographicFront"/>
            <a:lightRig rig="threePt" dir="t"/>
          </a:scene3d>
          <a:sp3d>
            <a:bevelT w="152400" h="50800" prst="softRound"/>
            <a:bevelB w="1524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Referencias</a:t>
            </a:r>
          </a:p>
        </p:txBody>
      </p:sp>
      <p:sp>
        <p:nvSpPr>
          <p:cNvPr id="39" name="Botón de acción: ir a inicio 38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5CE7881-9D5E-CF5D-5CA5-E875876882FD}"/>
              </a:ext>
            </a:extLst>
          </p:cNvPr>
          <p:cNvSpPr/>
          <p:nvPr/>
        </p:nvSpPr>
        <p:spPr>
          <a:xfrm>
            <a:off x="10836512" y="104011"/>
            <a:ext cx="553329" cy="465569"/>
          </a:xfrm>
          <a:prstGeom prst="actionButtonHome">
            <a:avLst/>
          </a:prstGeom>
          <a:solidFill>
            <a:schemeClr val="tx2">
              <a:lumMod val="20000"/>
              <a:lumOff val="80000"/>
            </a:schemeClr>
          </a:solidFill>
          <a:ln w="3175" cap="flat" cmpd="sng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tl" rotWithShape="0">
              <a:prstClr val="black"/>
            </a:outerShdw>
            <a:softEdge rad="1270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40" name="Botón de acción: obtener información 39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5FC92167-F49E-B37A-A33E-E921726D33CB}"/>
              </a:ext>
            </a:extLst>
          </p:cNvPr>
          <p:cNvSpPr/>
          <p:nvPr/>
        </p:nvSpPr>
        <p:spPr>
          <a:xfrm>
            <a:off x="11514256" y="95434"/>
            <a:ext cx="553329" cy="473788"/>
          </a:xfrm>
          <a:prstGeom prst="actionButtonInformation">
            <a:avLst/>
          </a:prstGeom>
          <a:solidFill>
            <a:schemeClr val="tx2">
              <a:lumMod val="20000"/>
              <a:lumOff val="80000"/>
            </a:schemeClr>
          </a:solidFill>
          <a:ln w="0" cap="flat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ctr" rotWithShape="0">
              <a:srgbClr val="000000"/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grpSp>
        <p:nvGrpSpPr>
          <p:cNvPr id="26" name="Grupo 25">
            <a:extLst>
              <a:ext uri="{FF2B5EF4-FFF2-40B4-BE49-F238E27FC236}">
                <a16:creationId xmlns:a16="http://schemas.microsoft.com/office/drawing/2014/main" id="{B408658A-94A1-701F-67C3-3E21D8C12F9F}"/>
              </a:ext>
            </a:extLst>
          </p:cNvPr>
          <p:cNvGrpSpPr/>
          <p:nvPr/>
        </p:nvGrpSpPr>
        <p:grpSpPr>
          <a:xfrm>
            <a:off x="536814" y="2379185"/>
            <a:ext cx="10727384" cy="3785652"/>
            <a:chOff x="47380" y="1911181"/>
            <a:chExt cx="10727384" cy="3785652"/>
          </a:xfrm>
        </p:grpSpPr>
        <p:sp>
          <p:nvSpPr>
            <p:cNvPr id="28" name="Rectángulo 27">
              <a:extLst>
                <a:ext uri="{FF2B5EF4-FFF2-40B4-BE49-F238E27FC236}">
                  <a16:creationId xmlns:a16="http://schemas.microsoft.com/office/drawing/2014/main" id="{78B90B5C-5C03-9FB9-E987-A3C9E798B976}"/>
                </a:ext>
              </a:extLst>
            </p:cNvPr>
            <p:cNvSpPr/>
            <p:nvPr/>
          </p:nvSpPr>
          <p:spPr>
            <a:xfrm rot="3573776">
              <a:off x="4854066" y="1894941"/>
              <a:ext cx="3397568" cy="3796062"/>
            </a:xfrm>
            <a:prstGeom prst="rect">
              <a:avLst/>
            </a:prstGeom>
            <a:gradFill flip="none" rotWithShape="1">
              <a:gsLst>
                <a:gs pos="0">
                  <a:srgbClr val="8886B0">
                    <a:tint val="66000"/>
                    <a:satMod val="160000"/>
                  </a:srgbClr>
                </a:gs>
                <a:gs pos="50000">
                  <a:srgbClr val="8886B0">
                    <a:tint val="44500"/>
                    <a:satMod val="160000"/>
                  </a:srgbClr>
                </a:gs>
                <a:gs pos="100000">
                  <a:srgbClr val="8886B0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3366"/>
                </a:solidFill>
              </a:endParaRPr>
            </a:p>
          </p:txBody>
        </p:sp>
        <p:grpSp>
          <p:nvGrpSpPr>
            <p:cNvPr id="29" name="Grupo 28">
              <a:extLst>
                <a:ext uri="{FF2B5EF4-FFF2-40B4-BE49-F238E27FC236}">
                  <a16:creationId xmlns:a16="http://schemas.microsoft.com/office/drawing/2014/main" id="{9AF84D59-2708-0505-E244-4867B44D6A9F}"/>
                </a:ext>
              </a:extLst>
            </p:cNvPr>
            <p:cNvGrpSpPr/>
            <p:nvPr/>
          </p:nvGrpSpPr>
          <p:grpSpPr>
            <a:xfrm>
              <a:off x="47380" y="1911181"/>
              <a:ext cx="10727384" cy="3785652"/>
              <a:chOff x="-47997" y="1938477"/>
              <a:chExt cx="10727384" cy="3785652"/>
            </a:xfrm>
          </p:grpSpPr>
          <p:sp>
            <p:nvSpPr>
              <p:cNvPr id="38" name="Rectángulo 37">
                <a:extLst>
                  <a:ext uri="{FF2B5EF4-FFF2-40B4-BE49-F238E27FC236}">
                    <a16:creationId xmlns:a16="http://schemas.microsoft.com/office/drawing/2014/main" id="{D4E9E0B3-8D56-59BA-D831-8ED742817641}"/>
                  </a:ext>
                </a:extLst>
              </p:cNvPr>
              <p:cNvSpPr/>
              <p:nvPr/>
            </p:nvSpPr>
            <p:spPr>
              <a:xfrm rot="4077957">
                <a:off x="983588" y="1112753"/>
                <a:ext cx="3316808" cy="5379977"/>
              </a:xfrm>
              <a:prstGeom prst="rect">
                <a:avLst/>
              </a:prstGeom>
              <a:gradFill flip="none" rotWithShape="1">
                <a:gsLst>
                  <a:gs pos="0">
                    <a:srgbClr val="8886B0">
                      <a:tint val="66000"/>
                      <a:satMod val="160000"/>
                    </a:srgbClr>
                  </a:gs>
                  <a:gs pos="50000">
                    <a:srgbClr val="8886B0">
                      <a:tint val="44500"/>
                      <a:satMod val="160000"/>
                    </a:srgbClr>
                  </a:gs>
                  <a:gs pos="100000">
                    <a:srgbClr val="8886B0">
                      <a:tint val="23500"/>
                      <a:satMod val="160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MX" dirty="0">
                  <a:solidFill>
                    <a:srgbClr val="003366"/>
                  </a:solidFill>
                </a:endParaRPr>
              </a:p>
            </p:txBody>
          </p:sp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6D967F48-B75F-087C-0A24-6CC5642F6553}"/>
                  </a:ext>
                </a:extLst>
              </p:cNvPr>
              <p:cNvSpPr txBox="1"/>
              <p:nvPr/>
            </p:nvSpPr>
            <p:spPr>
              <a:xfrm>
                <a:off x="563441" y="1938477"/>
                <a:ext cx="10115946" cy="3785652"/>
              </a:xfrm>
              <a:prstGeom prst="rect">
                <a:avLst/>
              </a:prstGeom>
              <a:solidFill>
                <a:srgbClr val="8886B0"/>
              </a:solidFill>
            </p:spPr>
            <p:txBody>
              <a:bodyPr wrap="square">
                <a:spAutoFit/>
              </a:bodyPr>
              <a:lstStyle/>
              <a:p>
                <a:r>
                  <a:rPr lang="pt-BR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     </a:t>
                </a:r>
              </a:p>
              <a:p>
                <a:r>
                  <a:rPr lang="pt-BR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     </a:t>
                </a:r>
                <a:r>
                  <a:rPr lang="pt-BR" sz="2000" b="1" dirty="0" err="1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Flanker</a:t>
                </a:r>
                <a:r>
                  <a:rPr lang="pt-BR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, User:penubag-File:Phase_</a:t>
                </a:r>
                <a:r>
                  <a:rPr lang="pt-BR" sz="2000" b="1" dirty="0" err="1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change</a:t>
                </a:r>
                <a:r>
                  <a:rPr lang="pt-BR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_-_</a:t>
                </a:r>
                <a:r>
                  <a:rPr lang="pt-BR" sz="2000" b="1" dirty="0" err="1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en.svg</a:t>
                </a:r>
                <a:r>
                  <a:rPr lang="pt-BR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, </a:t>
                </a:r>
                <a:r>
                  <a:rPr lang="pt-BR" sz="2000" b="1" dirty="0" err="1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Dominio</a:t>
                </a:r>
                <a:r>
                  <a:rPr lang="pt-BR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 público, </a:t>
                </a:r>
                <a:r>
                  <a:rPr lang="pt-BR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  <a:hlinkClick r:id="rId9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https://commons.wikimedia.org/w/index.php?curid=16121752</a:t>
                </a:r>
                <a:endParaRPr lang="pt-BR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endParaRPr>
              </a:p>
              <a:p>
                <a:r>
                  <a:rPr lang="pt-BR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     Islas, Y., y </a:t>
                </a:r>
                <a:r>
                  <a:rPr lang="pt-BR" sz="2000" b="1" dirty="0" err="1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Gurrola</a:t>
                </a:r>
                <a:r>
                  <a:rPr lang="pt-BR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, A. </a:t>
                </a:r>
                <a:r>
                  <a:rPr lang="pt-BR" sz="2000" b="1" dirty="0" err="1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Destilación</a:t>
                </a:r>
                <a:r>
                  <a:rPr lang="pt-BR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 </a:t>
                </a:r>
                <a:r>
                  <a:rPr lang="pt-BR" sz="2000" b="1" dirty="0" err="1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simple</a:t>
                </a:r>
                <a:r>
                  <a:rPr lang="pt-BR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. [</a:t>
                </a:r>
                <a:r>
                  <a:rPr lang="pt-BR" sz="2000" b="1" dirty="0" err="1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Archivo</a:t>
                </a:r>
                <a:r>
                  <a:rPr lang="pt-BR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 de </a:t>
                </a:r>
                <a:r>
                  <a:rPr lang="pt-BR" sz="2000" b="1" dirty="0" err="1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imagen</a:t>
                </a:r>
                <a:r>
                  <a:rPr lang="pt-BR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].</a:t>
                </a:r>
                <a:r>
                  <a:rPr lang="es-MX" sz="16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  <a:hlinkClick r:id="rId10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http://www.ete.enp.unam.mx/MSepPur.pdf</a:t>
                </a:r>
                <a:endParaRPr lang="es-MX" sz="16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endParaRPr>
              </a:p>
              <a:p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     Riusal1. (2020). </a:t>
                </a:r>
                <a:r>
                  <a:rPr lang="es-MX" sz="2000" b="1" i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destilación simple</a:t>
                </a: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. [Archivo de video]. </a:t>
                </a: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  <a:hlinkClick r:id="rId11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https://www.youtube.com/watch?v=EMJfp_e2TQM&amp;feature=emb_logo</a:t>
                </a:r>
                <a:endPara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endParaRPr>
              </a:p>
              <a:p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     Facultad de Química. (2016). </a:t>
                </a:r>
                <a:r>
                  <a:rPr lang="es-MX" sz="2000" b="1" i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Manual de prácticas de Química Orgánica I (1311)</a:t>
                </a: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. [Archivo PDF]. </a:t>
                </a: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  <a:hlinkClick r:id="rId12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http://depa.fquim.unam.mx/amyd/archivero/Manual2016-1_31098.pdf</a:t>
                </a:r>
                <a:endPara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endParaRPr>
              </a:p>
              <a:p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     Valiente-Barderas, A. (1996). Historia de la Destilación. </a:t>
                </a:r>
                <a:r>
                  <a:rPr lang="es-MX" sz="2000" b="1" i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Revista de Educación Química</a:t>
                </a: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, 7(2), 76-82, </a:t>
                </a: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  <a:hlinkClick r:id="rId13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http://www.revistas.unam.mx/index.php/req/article/view/66669/58567</a:t>
                </a:r>
                <a:endPara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endParaRPr>
              </a:p>
              <a:p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     Wade, L. G. (1993). </a:t>
                </a:r>
                <a:r>
                  <a:rPr lang="es-MX" sz="2000" b="1" i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Química Orgánica</a:t>
                </a:r>
                <a:r>
                  <a:rPr lang="es-MX" sz="2000" b="1" dirty="0">
                    <a:solidFill>
                      <a:schemeClr val="bg1"/>
                    </a:solidFill>
                    <a:latin typeface="+mj-lt"/>
                    <a:ea typeface="Yu Gothic Medium" panose="020B0500000000000000" pitchFamily="34" charset="-128"/>
                  </a:rPr>
                  <a:t>. México. PRENTICE-HALL HISPANOAMERICANA.</a:t>
                </a:r>
              </a:p>
              <a:p>
                <a:endPara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endParaRPr>
              </a:p>
            </p:txBody>
          </p:sp>
        </p:grpSp>
      </p:grpSp>
      <p:sp>
        <p:nvSpPr>
          <p:cNvPr id="2" name="Flecha: a la derecha 1">
            <a:hlinkClick r:id="rId7" action="ppaction://hlinksldjump">
              <a:snd r:embed="rId14" name="click.wav"/>
            </a:hlinkClick>
            <a:extLst>
              <a:ext uri="{FF2B5EF4-FFF2-40B4-BE49-F238E27FC236}">
                <a16:creationId xmlns:a16="http://schemas.microsoft.com/office/drawing/2014/main" id="{1EBD5602-8401-7C10-6786-DA43E02411E1}"/>
              </a:ext>
            </a:extLst>
          </p:cNvPr>
          <p:cNvSpPr/>
          <p:nvPr/>
        </p:nvSpPr>
        <p:spPr>
          <a:xfrm>
            <a:off x="10877456" y="6171118"/>
            <a:ext cx="914210" cy="658569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4" name="Flecha: hacia la izquierda 3">
            <a:hlinkClick r:id="rId15" action="ppaction://hlinksldjump">
              <a:snd r:embed="rId14" name="click.wav"/>
            </a:hlinkClick>
            <a:extLst>
              <a:ext uri="{FF2B5EF4-FFF2-40B4-BE49-F238E27FC236}">
                <a16:creationId xmlns:a16="http://schemas.microsoft.com/office/drawing/2014/main" id="{66A36175-88F3-A907-8788-50F4A4BCBEE3}"/>
              </a:ext>
            </a:extLst>
          </p:cNvPr>
          <p:cNvSpPr/>
          <p:nvPr/>
        </p:nvSpPr>
        <p:spPr>
          <a:xfrm>
            <a:off x="9846481" y="6171118"/>
            <a:ext cx="914210" cy="658569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Inicio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9CF2A08-5772-6428-D3A1-94A8DA7705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01724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712B801C-7B96-6AB7-5967-BB0FF2F2B32B}"/>
              </a:ext>
            </a:extLst>
          </p:cNvPr>
          <p:cNvGrpSpPr/>
          <p:nvPr/>
        </p:nvGrpSpPr>
        <p:grpSpPr>
          <a:xfrm>
            <a:off x="0" y="-22018"/>
            <a:ext cx="12200400" cy="1649502"/>
            <a:chOff x="0" y="-22018"/>
            <a:chExt cx="12200400" cy="1649502"/>
          </a:xfrm>
        </p:grpSpPr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EBAC2578-5F7A-39B2-6B10-162073F4197F}"/>
                </a:ext>
              </a:extLst>
            </p:cNvPr>
            <p:cNvSpPr/>
            <p:nvPr/>
          </p:nvSpPr>
          <p:spPr>
            <a:xfrm>
              <a:off x="0" y="-22018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B5F2BADB-0CAD-D098-A340-D1FD5B67DFDA}"/>
                </a:ext>
              </a:extLst>
            </p:cNvPr>
            <p:cNvSpPr/>
            <p:nvPr/>
          </p:nvSpPr>
          <p:spPr>
            <a:xfrm>
              <a:off x="0" y="1465934"/>
              <a:ext cx="12200400" cy="161550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7" name="Rectángulo: esquinas superiores cortadas 6">
              <a:hlinkClick r:id="rId2" action="ppaction://hlinksldjump"/>
              <a:extLst>
                <a:ext uri="{FF2B5EF4-FFF2-40B4-BE49-F238E27FC236}">
                  <a16:creationId xmlns:a16="http://schemas.microsoft.com/office/drawing/2014/main" id="{D35087A6-AA18-D7C3-2C5D-4D42873CA47E}"/>
                </a:ext>
              </a:extLst>
            </p:cNvPr>
            <p:cNvSpPr/>
            <p:nvPr/>
          </p:nvSpPr>
          <p:spPr>
            <a:xfrm>
              <a:off x="0" y="652415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8" name="Rectángulo: esquinas superiores cortadas 7">
              <a:hlinkClick r:id="rId3" action="ppaction://hlinksldjump"/>
              <a:extLst>
                <a:ext uri="{FF2B5EF4-FFF2-40B4-BE49-F238E27FC236}">
                  <a16:creationId xmlns:a16="http://schemas.microsoft.com/office/drawing/2014/main" id="{91E2D6F7-204B-4BB9-C425-803C37DFA16E}"/>
                </a:ext>
              </a:extLst>
            </p:cNvPr>
            <p:cNvSpPr/>
            <p:nvPr/>
          </p:nvSpPr>
          <p:spPr>
            <a:xfrm>
              <a:off x="1659085" y="656217"/>
              <a:ext cx="165691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9" name="Rectángulo: esquinas superiores cortadas 8">
              <a:hlinkClick r:id="rId4" action="ppaction://hlinksldjump"/>
              <a:extLst>
                <a:ext uri="{FF2B5EF4-FFF2-40B4-BE49-F238E27FC236}">
                  <a16:creationId xmlns:a16="http://schemas.microsoft.com/office/drawing/2014/main" id="{2175690F-86AB-F42C-40B2-B5B00295A7C1}"/>
                </a:ext>
              </a:extLst>
            </p:cNvPr>
            <p:cNvSpPr/>
            <p:nvPr/>
          </p:nvSpPr>
          <p:spPr>
            <a:xfrm>
              <a:off x="3317255" y="656217"/>
              <a:ext cx="1866362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10" name="Rectángulo: esquinas superiores cortadas 9">
              <a:hlinkClick r:id="rId5" action="ppaction://hlinksldjump"/>
              <a:extLst>
                <a:ext uri="{FF2B5EF4-FFF2-40B4-BE49-F238E27FC236}">
                  <a16:creationId xmlns:a16="http://schemas.microsoft.com/office/drawing/2014/main" id="{A304FC15-BFED-5A06-43D7-89961BF8789F}"/>
                </a:ext>
              </a:extLst>
            </p:cNvPr>
            <p:cNvSpPr/>
            <p:nvPr/>
          </p:nvSpPr>
          <p:spPr>
            <a:xfrm>
              <a:off x="5184250" y="656217"/>
              <a:ext cx="1917417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11" name="Rectángulo: esquinas superiores cortadas 10">
              <a:hlinkClick r:id="rId6" action="ppaction://hlinksldjump"/>
              <a:extLst>
                <a:ext uri="{FF2B5EF4-FFF2-40B4-BE49-F238E27FC236}">
                  <a16:creationId xmlns:a16="http://schemas.microsoft.com/office/drawing/2014/main" id="{6028EDB3-F7B5-02C9-4E0B-212662A69C15}"/>
                </a:ext>
              </a:extLst>
            </p:cNvPr>
            <p:cNvSpPr/>
            <p:nvPr/>
          </p:nvSpPr>
          <p:spPr>
            <a:xfrm>
              <a:off x="7115702" y="652415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12" name="Rectángulo: esquinas superiores cortadas 11">
              <a:hlinkClick r:id="rId7" action="ppaction://hlinksldjump"/>
              <a:extLst>
                <a:ext uri="{FF2B5EF4-FFF2-40B4-BE49-F238E27FC236}">
                  <a16:creationId xmlns:a16="http://schemas.microsoft.com/office/drawing/2014/main" id="{6C2ED8EB-C3DA-3F36-60B8-2514764BFDB0}"/>
                </a:ext>
              </a:extLst>
            </p:cNvPr>
            <p:cNvSpPr/>
            <p:nvPr/>
          </p:nvSpPr>
          <p:spPr>
            <a:xfrm>
              <a:off x="10660739" y="463038"/>
              <a:ext cx="1531261" cy="975600"/>
            </a:xfrm>
            <a:prstGeom prst="snip2SameRect">
              <a:avLst/>
            </a:prstGeom>
            <a:solidFill>
              <a:srgbClr val="009999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Aviso legal</a:t>
              </a:r>
            </a:p>
          </p:txBody>
        </p:sp>
        <p:sp>
          <p:nvSpPr>
            <p:cNvPr id="13" name="Rectángulo: esquinas superiores cortadas 12">
              <a:hlinkClick r:id="rId8" action="ppaction://hlinksldjump"/>
              <a:extLst>
                <a:ext uri="{FF2B5EF4-FFF2-40B4-BE49-F238E27FC236}">
                  <a16:creationId xmlns:a16="http://schemas.microsoft.com/office/drawing/2014/main" id="{4EAB66F5-DFA3-A328-FB73-C35B16A79A67}"/>
                </a:ext>
              </a:extLst>
            </p:cNvPr>
            <p:cNvSpPr/>
            <p:nvPr/>
          </p:nvSpPr>
          <p:spPr>
            <a:xfrm>
              <a:off x="9019716" y="652415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14" name="Botón de acción: ir a inicio 13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D9C9629-7A5E-B13E-8AD6-745EBB61BB46}"/>
              </a:ext>
            </a:extLst>
          </p:cNvPr>
          <p:cNvSpPr/>
          <p:nvPr/>
        </p:nvSpPr>
        <p:spPr>
          <a:xfrm>
            <a:off x="9258679" y="70108"/>
            <a:ext cx="553329" cy="465569"/>
          </a:xfrm>
          <a:prstGeom prst="actionButtonHome">
            <a:avLst/>
          </a:prstGeom>
          <a:solidFill>
            <a:schemeClr val="tx2">
              <a:lumMod val="20000"/>
              <a:lumOff val="80000"/>
            </a:schemeClr>
          </a:solidFill>
          <a:ln w="3175" cap="flat" cmpd="sng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tl" rotWithShape="0">
              <a:prstClr val="black"/>
            </a:outerShdw>
            <a:softEdge rad="1270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5" name="Botón de acción: obtener información 1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627B2577-E242-65F3-4911-8B003D9DC0B2}"/>
              </a:ext>
            </a:extLst>
          </p:cNvPr>
          <p:cNvSpPr/>
          <p:nvPr/>
        </p:nvSpPr>
        <p:spPr>
          <a:xfrm>
            <a:off x="9900496" y="76637"/>
            <a:ext cx="553329" cy="473788"/>
          </a:xfrm>
          <a:prstGeom prst="actionButtonInformation">
            <a:avLst/>
          </a:prstGeom>
          <a:solidFill>
            <a:schemeClr val="tx2">
              <a:lumMod val="20000"/>
              <a:lumOff val="80000"/>
            </a:schemeClr>
          </a:solidFill>
          <a:ln w="0" cap="flat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ctr" rotWithShape="0">
              <a:srgbClr val="000000"/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054" name="Imagen 2">
            <a:extLst>
              <a:ext uri="{FF2B5EF4-FFF2-40B4-BE49-F238E27FC236}">
                <a16:creationId xmlns:a16="http://schemas.microsoft.com/office/drawing/2014/main" id="{81E96131-E1D3-C6F2-9877-C9B3191DA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274" y="4057143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Grupo 20">
            <a:extLst>
              <a:ext uri="{FF2B5EF4-FFF2-40B4-BE49-F238E27FC236}">
                <a16:creationId xmlns:a16="http://schemas.microsoft.com/office/drawing/2014/main" id="{862B1994-D1CD-FF5E-9C24-E1570E23C2D7}"/>
              </a:ext>
            </a:extLst>
          </p:cNvPr>
          <p:cNvGrpSpPr/>
          <p:nvPr/>
        </p:nvGrpSpPr>
        <p:grpSpPr>
          <a:xfrm>
            <a:off x="1356635" y="1827091"/>
            <a:ext cx="9768840" cy="3990130"/>
            <a:chOff x="299197" y="1493291"/>
            <a:chExt cx="9768840" cy="3990130"/>
          </a:xfrm>
        </p:grpSpPr>
        <p:sp>
          <p:nvSpPr>
            <p:cNvPr id="16" name="Rectangle 3">
              <a:extLst>
                <a:ext uri="{FF2B5EF4-FFF2-40B4-BE49-F238E27FC236}">
                  <a16:creationId xmlns:a16="http://schemas.microsoft.com/office/drawing/2014/main" id="{EBBAD88E-3674-7084-0109-3A2754ED6D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197" y="1493291"/>
              <a:ext cx="9768840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s-MX" altLang="es-MX" sz="1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</a:rPr>
                <a:t>Aviso legal</a:t>
              </a:r>
              <a:endParaRPr kumimoji="0" lang="es-MX" altLang="es-MX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MX" altLang="es-MX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</p:txBody>
        </p:sp>
        <p:sp>
          <p:nvSpPr>
            <p:cNvPr id="17" name="Rectangle 4">
              <a:extLst>
                <a:ext uri="{FF2B5EF4-FFF2-40B4-BE49-F238E27FC236}">
                  <a16:creationId xmlns:a16="http://schemas.microsoft.com/office/drawing/2014/main" id="{5A543ECD-E491-9FFA-A67B-8E539C6CC9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197" y="1749120"/>
              <a:ext cx="9768840" cy="22006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s-MX" altLang="es-MX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ea typeface="Calibri" panose="020F0502020204030204" pitchFamily="34" charset="0"/>
                </a:rPr>
                <a:t>D.R.© 2022. Los derechos patrimoniales pertenecen a la Universidad Nacional Autónoma de México. Ciudad Universitaria, Coyoacán, C.P. 04510, Ciudad de México, México. Excepto donde se indique lo contrario, esta obra está bajo una licencia Creative </a:t>
              </a:r>
              <a:r>
                <a:rPr kumimoji="0" lang="es-MX" altLang="es-MX" sz="12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ea typeface="Calibri" panose="020F0502020204030204" pitchFamily="34" charset="0"/>
                </a:rPr>
                <a:t>Commons</a:t>
              </a:r>
              <a:r>
                <a:rPr kumimoji="0" lang="es-MX" altLang="es-MX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ea typeface="Calibri" panose="020F0502020204030204" pitchFamily="34" charset="0"/>
                </a:rPr>
                <a:t> Atribución-No comercial 4.0 Internacional (CC BY-NC 4.0 Internacional) </a:t>
              </a:r>
              <a:r>
                <a:rPr kumimoji="0" lang="es-MX" altLang="es-MX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ea typeface="Calibri" panose="020F0502020204030204" pitchFamily="34" charset="0"/>
                  <a:hlinkClick r:id="rId10"/>
                </a:rPr>
                <a:t>https://creativecommons.org/licenses/by-nc/4.0/legalcode.es</a:t>
              </a:r>
              <a:endParaRPr kumimoji="0" lang="es-MX" altLang="es-MX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es-MX" altLang="es-MX" sz="1200" dirty="0">
                <a:latin typeface="+mj-lt"/>
                <a:ea typeface="Calibri" panose="020F0502020204030204" pitchFamily="34" charset="0"/>
              </a:endParaRPr>
            </a:p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s-MX" altLang="es-MX" sz="1200" dirty="0">
                  <a:ea typeface="Calibri" panose="020F0502020204030204" pitchFamily="34" charset="0"/>
                </a:rPr>
                <a:t>Escuela Nacional Preparatoria Plantel 2 “Erasmo Castellanos Quinto” Av. Río Churubusco 1418, Carlos Zapata Vela, Iztacalco, 08040 Ciudad de México, CDMX</a:t>
              </a:r>
              <a:endParaRPr kumimoji="0" lang="es-MX" altLang="es-MX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MX" altLang="es-MX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s-MX" altLang="es-MX" sz="1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</a:rPr>
                <a:t>Forma sugerida de citar el recurso</a:t>
              </a:r>
              <a:endParaRPr kumimoji="0" lang="es-MX" altLang="es-MX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0" lang="es-MX" altLang="es-MX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</a:rPr>
                <a:t>Ramírez-Munguía, V. (2022). </a:t>
              </a:r>
              <a:r>
                <a:rPr kumimoji="0" lang="es-MX" altLang="es-MX" sz="1200" b="0" i="1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</a:rPr>
                <a:t>Destilación simple</a:t>
              </a:r>
              <a:r>
                <a:rPr kumimoji="0" lang="es-MX" altLang="es-MX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</a:rPr>
                <a:t>. [Presentación multimedia]. Universidad Nacional Autónoma de México. Escuela Nacional Preparatoria Plantel 2 “Erasmo Castellanos Quinto”</a:t>
              </a:r>
              <a:r>
                <a:rPr lang="es-MX" altLang="es-MX" sz="1200" dirty="0">
                  <a:latin typeface="+mj-lt"/>
                  <a:ea typeface="Calibri" panose="020F0502020204030204" pitchFamily="34" charset="0"/>
                </a:rPr>
                <a:t> </a:t>
              </a:r>
              <a:r>
                <a:rPr lang="es-MX" altLang="es-MX" sz="1200" dirty="0">
                  <a:latin typeface="+mj-lt"/>
                  <a:ea typeface="Calibri" panose="020F0502020204030204" pitchFamily="34" charset="0"/>
                  <a:hlinkClick r:id="rId11"/>
                </a:rPr>
                <a:t>https://repositorio.cab.unam.mx/handle/123456789/145</a:t>
              </a:r>
              <a:r>
                <a:rPr lang="es-MX" altLang="es-MX" sz="1200" dirty="0">
                  <a:latin typeface="+mj-lt"/>
                  <a:ea typeface="Calibri" panose="020F0502020204030204" pitchFamily="34" charset="0"/>
                </a:rPr>
                <a:t> </a:t>
              </a:r>
            </a:p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kumimoji="0" lang="es-MX" altLang="es-MX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</p:txBody>
        </p:sp>
        <p:sp>
          <p:nvSpPr>
            <p:cNvPr id="18" name="Rectangle 5">
              <a:extLst>
                <a:ext uri="{FF2B5EF4-FFF2-40B4-BE49-F238E27FC236}">
                  <a16:creationId xmlns:a16="http://schemas.microsoft.com/office/drawing/2014/main" id="{C106973D-DAD3-AAFE-65F4-15991CE181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197" y="4098426"/>
              <a:ext cx="9768840" cy="13849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r>
                <a:rPr kumimoji="0" lang="es-MX" altLang="es-MX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</a:rPr>
                <a:t>Compartir: copiar y redistribuir el material en cualquier medio o formato</a:t>
              </a:r>
              <a:endParaRPr kumimoji="0" lang="es-MX" altLang="es-MX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r>
                <a:rPr kumimoji="0" lang="es-MX" altLang="es-MX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</a:rPr>
                <a:t>Adaptar: remezclar, transformar y construir a partir del material</a:t>
              </a:r>
              <a:endParaRPr kumimoji="0" lang="es-MX" altLang="es-MX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s-MX" altLang="es-MX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</a:rPr>
                <a:t>Bajo los siguientes términos:</a:t>
              </a:r>
              <a:endParaRPr kumimoji="0" lang="es-MX" altLang="es-MX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r>
                <a:rPr kumimoji="0" lang="es-MX" altLang="es-MX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</a:rPr>
                <a:t>Atribución: usted debe dar crédito de manera adecuada, brindar un enlace a la licencia, e indicar si se han realizado cambios. Puede hacerlo en cualquier forma razonable, pero no de forma tal que sugiera que usted o su uso tienen el apoyo de la</a:t>
              </a:r>
              <a:r>
                <a:rPr lang="es-MX" altLang="es-MX" sz="1100" dirty="0">
                  <a:latin typeface="+mj-lt"/>
                </a:rPr>
                <a:t> </a:t>
              </a:r>
              <a:r>
                <a:rPr kumimoji="0" lang="es-MX" altLang="es-MX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</a:rPr>
                <a:t>licenciante.</a:t>
              </a:r>
              <a:endParaRPr kumimoji="0" lang="es-MX" altLang="es-MX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r>
                <a:rPr kumimoji="0" lang="es-MX" altLang="es-MX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</a:rPr>
                <a:t>No comercial usted no puede hacer uso del material con propósitos comerciales. 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kumimoji="0" lang="es-MX" altLang="es-MX" sz="12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</a:rPr>
                <a:t>En los casos que sea usada la presente obra, deben respetarse los términos especificados en esta licencia.</a:t>
              </a:r>
              <a:r>
                <a:rPr kumimoji="0" lang="es-MX" altLang="es-MX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</a:rPr>
                <a:t> </a:t>
              </a:r>
              <a:endParaRPr kumimoji="0" lang="es-MX" altLang="es-MX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</p:txBody>
        </p:sp>
        <p:sp>
          <p:nvSpPr>
            <p:cNvPr id="20" name="Rectangle 8">
              <a:extLst>
                <a:ext uri="{FF2B5EF4-FFF2-40B4-BE49-F238E27FC236}">
                  <a16:creationId xmlns:a16="http://schemas.microsoft.com/office/drawing/2014/main" id="{396A8652-0108-3A48-CD30-D27B226D7A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197" y="3785663"/>
              <a:ext cx="5157706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s-MX" altLang="es-MX" sz="1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+mj-lt"/>
                  <a:ea typeface="Calibri" panose="020F0502020204030204" pitchFamily="34" charset="0"/>
                </a:rPr>
                <a:t>Con la licencia                          usted es libre de:</a:t>
              </a:r>
              <a:endParaRPr kumimoji="0" lang="es-MX" altLang="es-MX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endParaRPr>
            </a:p>
          </p:txBody>
        </p:sp>
      </p:grpSp>
      <p:sp>
        <p:nvSpPr>
          <p:cNvPr id="2" name="Flecha: a la derecha 1">
            <a:hlinkClick r:id="rId7" action="ppaction://hlinksldjump">
              <a:snd r:embed="rId12" name="click.wav"/>
            </a:hlinkClick>
            <a:extLst>
              <a:ext uri="{FF2B5EF4-FFF2-40B4-BE49-F238E27FC236}">
                <a16:creationId xmlns:a16="http://schemas.microsoft.com/office/drawing/2014/main" id="{31E3B2FB-6073-60E5-2697-7F3240DDF229}"/>
              </a:ext>
            </a:extLst>
          </p:cNvPr>
          <p:cNvSpPr/>
          <p:nvPr/>
        </p:nvSpPr>
        <p:spPr>
          <a:xfrm>
            <a:off x="10877456" y="6171118"/>
            <a:ext cx="914210" cy="658569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Siguiente</a:t>
            </a:r>
          </a:p>
        </p:txBody>
      </p:sp>
      <p:sp>
        <p:nvSpPr>
          <p:cNvPr id="3" name="Flecha: hacia la izquierda 2">
            <a:hlinkClick r:id="rId13" action="ppaction://hlinksldjump">
              <a:snd r:embed="rId12" name="click.wav"/>
            </a:hlinkClick>
            <a:extLst>
              <a:ext uri="{FF2B5EF4-FFF2-40B4-BE49-F238E27FC236}">
                <a16:creationId xmlns:a16="http://schemas.microsoft.com/office/drawing/2014/main" id="{12010960-A785-1DFC-F814-B498400BF446}"/>
              </a:ext>
            </a:extLst>
          </p:cNvPr>
          <p:cNvSpPr/>
          <p:nvPr/>
        </p:nvSpPr>
        <p:spPr>
          <a:xfrm>
            <a:off x="9846481" y="6171118"/>
            <a:ext cx="914210" cy="658569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Inicio</a:t>
            </a:r>
          </a:p>
        </p:txBody>
      </p:sp>
    </p:spTree>
    <p:extLst>
      <p:ext uri="{BB962C8B-B14F-4D97-AF65-F5344CB8AC3E}">
        <p14:creationId xmlns:p14="http://schemas.microsoft.com/office/powerpoint/2010/main" val="15936511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>
            <a:extLst>
              <a:ext uri="{FF2B5EF4-FFF2-40B4-BE49-F238E27FC236}">
                <a16:creationId xmlns:a16="http://schemas.microsoft.com/office/drawing/2014/main" id="{712B801C-7B96-6AB7-5967-BB0FF2F2B32B}"/>
              </a:ext>
            </a:extLst>
          </p:cNvPr>
          <p:cNvGrpSpPr/>
          <p:nvPr/>
        </p:nvGrpSpPr>
        <p:grpSpPr>
          <a:xfrm>
            <a:off x="-9069" y="-15870"/>
            <a:ext cx="12201069" cy="1630308"/>
            <a:chOff x="-9069" y="-22018"/>
            <a:chExt cx="12201069" cy="1630308"/>
          </a:xfrm>
        </p:grpSpPr>
        <p:sp>
          <p:nvSpPr>
            <p:cNvPr id="5" name="Rectángulo 4">
              <a:extLst>
                <a:ext uri="{FF2B5EF4-FFF2-40B4-BE49-F238E27FC236}">
                  <a16:creationId xmlns:a16="http://schemas.microsoft.com/office/drawing/2014/main" id="{EBAC2578-5F7A-39B2-6B10-162073F4197F}"/>
                </a:ext>
              </a:extLst>
            </p:cNvPr>
            <p:cNvSpPr/>
            <p:nvPr/>
          </p:nvSpPr>
          <p:spPr>
            <a:xfrm>
              <a:off x="0" y="-22018"/>
              <a:ext cx="12192000" cy="136405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/>
            </a:p>
          </p:txBody>
        </p:sp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B5F2BADB-0CAD-D098-A340-D1FD5B67DFDA}"/>
                </a:ext>
              </a:extLst>
            </p:cNvPr>
            <p:cNvSpPr/>
            <p:nvPr/>
          </p:nvSpPr>
          <p:spPr>
            <a:xfrm>
              <a:off x="-9069" y="1446740"/>
              <a:ext cx="12200400" cy="161550"/>
            </a:xfrm>
            <a:prstGeom prst="rect">
              <a:avLst/>
            </a:prstGeom>
            <a:solidFill>
              <a:srgbClr val="8886B0"/>
            </a:solidFill>
            <a:ln w="12700">
              <a:noFill/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 dirty="0">
                <a:solidFill>
                  <a:srgbClr val="002060"/>
                </a:solidFill>
              </a:endParaRPr>
            </a:p>
          </p:txBody>
        </p:sp>
        <p:sp>
          <p:nvSpPr>
            <p:cNvPr id="7" name="Rectángulo: esquinas superiores cortadas 6">
              <a:hlinkClick r:id="rId2" action="ppaction://hlinksldjump"/>
              <a:extLst>
                <a:ext uri="{FF2B5EF4-FFF2-40B4-BE49-F238E27FC236}">
                  <a16:creationId xmlns:a16="http://schemas.microsoft.com/office/drawing/2014/main" id="{D35087A6-AA18-D7C3-2C5D-4D42873CA47E}"/>
                </a:ext>
              </a:extLst>
            </p:cNvPr>
            <p:cNvSpPr/>
            <p:nvPr/>
          </p:nvSpPr>
          <p:spPr>
            <a:xfrm>
              <a:off x="0" y="652415"/>
              <a:ext cx="1672095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Propósitos</a:t>
              </a:r>
            </a:p>
          </p:txBody>
        </p:sp>
        <p:sp>
          <p:nvSpPr>
            <p:cNvPr id="8" name="Rectángulo: esquinas superiores cortadas 7">
              <a:hlinkClick r:id="rId3" action="ppaction://hlinksldjump"/>
              <a:extLst>
                <a:ext uri="{FF2B5EF4-FFF2-40B4-BE49-F238E27FC236}">
                  <a16:creationId xmlns:a16="http://schemas.microsoft.com/office/drawing/2014/main" id="{91E2D6F7-204B-4BB9-C425-803C37DFA16E}"/>
                </a:ext>
              </a:extLst>
            </p:cNvPr>
            <p:cNvSpPr/>
            <p:nvPr/>
          </p:nvSpPr>
          <p:spPr>
            <a:xfrm>
              <a:off x="1659085" y="656217"/>
              <a:ext cx="1656910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Introducción</a:t>
              </a:r>
            </a:p>
          </p:txBody>
        </p:sp>
        <p:sp>
          <p:nvSpPr>
            <p:cNvPr id="9" name="Rectángulo: esquinas superiores cortadas 8">
              <a:hlinkClick r:id="rId4" action="ppaction://hlinksldjump"/>
              <a:extLst>
                <a:ext uri="{FF2B5EF4-FFF2-40B4-BE49-F238E27FC236}">
                  <a16:creationId xmlns:a16="http://schemas.microsoft.com/office/drawing/2014/main" id="{2175690F-86AB-F42C-40B2-B5B00295A7C1}"/>
                </a:ext>
              </a:extLst>
            </p:cNvPr>
            <p:cNvSpPr/>
            <p:nvPr/>
          </p:nvSpPr>
          <p:spPr>
            <a:xfrm>
              <a:off x="3317255" y="656217"/>
              <a:ext cx="1866362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Equipo de laboratorio</a:t>
              </a:r>
            </a:p>
          </p:txBody>
        </p:sp>
        <p:sp>
          <p:nvSpPr>
            <p:cNvPr id="10" name="Rectángulo: esquinas superiores cortadas 9">
              <a:hlinkClick r:id="rId5" action="ppaction://hlinksldjump"/>
              <a:extLst>
                <a:ext uri="{FF2B5EF4-FFF2-40B4-BE49-F238E27FC236}">
                  <a16:creationId xmlns:a16="http://schemas.microsoft.com/office/drawing/2014/main" id="{A304FC15-BFED-5A06-43D7-89961BF8789F}"/>
                </a:ext>
              </a:extLst>
            </p:cNvPr>
            <p:cNvSpPr/>
            <p:nvPr/>
          </p:nvSpPr>
          <p:spPr>
            <a:xfrm>
              <a:off x="5184250" y="656217"/>
              <a:ext cx="1917417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Actividad de reforzamiento</a:t>
              </a:r>
            </a:p>
          </p:txBody>
        </p:sp>
        <p:sp>
          <p:nvSpPr>
            <p:cNvPr id="11" name="Rectángulo: esquinas superiores cortadas 10">
              <a:hlinkClick r:id="rId6" action="ppaction://hlinksldjump"/>
              <a:extLst>
                <a:ext uri="{FF2B5EF4-FFF2-40B4-BE49-F238E27FC236}">
                  <a16:creationId xmlns:a16="http://schemas.microsoft.com/office/drawing/2014/main" id="{6028EDB3-F7B5-02C9-4E0B-212662A69C15}"/>
                </a:ext>
              </a:extLst>
            </p:cNvPr>
            <p:cNvSpPr/>
            <p:nvPr/>
          </p:nvSpPr>
          <p:spPr>
            <a:xfrm>
              <a:off x="7115702" y="652415"/>
              <a:ext cx="1904014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Autoevaluación</a:t>
              </a:r>
            </a:p>
          </p:txBody>
        </p:sp>
        <p:sp>
          <p:nvSpPr>
            <p:cNvPr id="13" name="Rectángulo: esquinas superiores cortadas 12">
              <a:hlinkClick r:id="rId7" action="ppaction://hlinksldjump"/>
              <a:extLst>
                <a:ext uri="{FF2B5EF4-FFF2-40B4-BE49-F238E27FC236}">
                  <a16:creationId xmlns:a16="http://schemas.microsoft.com/office/drawing/2014/main" id="{4EAB66F5-DFA3-A328-FB73-C35B16A79A67}"/>
                </a:ext>
              </a:extLst>
            </p:cNvPr>
            <p:cNvSpPr/>
            <p:nvPr/>
          </p:nvSpPr>
          <p:spPr>
            <a:xfrm>
              <a:off x="9019716" y="652415"/>
              <a:ext cx="1641023" cy="788630"/>
            </a:xfrm>
            <a:prstGeom prst="snip2SameRect">
              <a:avLst/>
            </a:prstGeom>
            <a:solidFill>
              <a:srgbClr val="8886B0"/>
            </a:solidFill>
            <a:ln>
              <a:noFill/>
            </a:ln>
            <a:effectLst>
              <a:innerShdw blurRad="63500" dist="50800" dir="2700000">
                <a:prstClr val="black">
                  <a:alpha val="50000"/>
                </a:prstClr>
              </a:innerShdw>
              <a:softEdge rad="12700"/>
            </a:effectLst>
            <a:scene3d>
              <a:camera prst="orthographicFront"/>
              <a:lightRig rig="threePt" dir="t"/>
            </a:scene3d>
            <a:sp3d>
              <a:bevelT w="152400" h="50800" prst="softRound"/>
              <a:bevelB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b="1" dirty="0">
                  <a:solidFill>
                    <a:schemeClr val="bg1"/>
                  </a:solidFill>
                  <a:latin typeface="+mj-lt"/>
                  <a:ea typeface="Yu Gothic Medium" panose="020B0500000000000000" pitchFamily="34" charset="-128"/>
                </a:rPr>
                <a:t>Referencias</a:t>
              </a:r>
            </a:p>
          </p:txBody>
        </p:sp>
      </p:grpSp>
      <p:sp>
        <p:nvSpPr>
          <p:cNvPr id="14" name="Botón de acción: ir a inicio 13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D9C9629-7A5E-B13E-8AD6-745EBB61BB46}"/>
              </a:ext>
            </a:extLst>
          </p:cNvPr>
          <p:cNvSpPr/>
          <p:nvPr/>
        </p:nvSpPr>
        <p:spPr>
          <a:xfrm>
            <a:off x="9258679" y="102117"/>
            <a:ext cx="553329" cy="465569"/>
          </a:xfrm>
          <a:prstGeom prst="actionButtonHome">
            <a:avLst/>
          </a:prstGeom>
          <a:solidFill>
            <a:schemeClr val="tx2">
              <a:lumMod val="20000"/>
              <a:lumOff val="80000"/>
            </a:schemeClr>
          </a:solidFill>
          <a:ln w="3175" cap="flat" cmpd="sng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tl" rotWithShape="0">
              <a:prstClr val="black"/>
            </a:outerShdw>
            <a:softEdge rad="1270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5" name="Botón de acción: obtener información 1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627B2577-E242-65F3-4911-8B003D9DC0B2}"/>
              </a:ext>
            </a:extLst>
          </p:cNvPr>
          <p:cNvSpPr/>
          <p:nvPr/>
        </p:nvSpPr>
        <p:spPr>
          <a:xfrm>
            <a:off x="9900496" y="93898"/>
            <a:ext cx="553329" cy="473788"/>
          </a:xfrm>
          <a:prstGeom prst="actionButtonInformation">
            <a:avLst/>
          </a:prstGeom>
          <a:solidFill>
            <a:schemeClr val="tx2">
              <a:lumMod val="20000"/>
              <a:lumOff val="80000"/>
            </a:schemeClr>
          </a:solidFill>
          <a:ln w="0" cap="flat">
            <a:solidFill>
              <a:schemeClr val="tx2">
                <a:lumMod val="75000"/>
              </a:schemeClr>
            </a:solidFill>
            <a:round/>
          </a:ln>
          <a:effectLst>
            <a:outerShdw blurRad="228600" dist="76200" dir="3960000" algn="ctr" rotWithShape="0">
              <a:srgbClr val="000000"/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EBBAD88E-3674-7084-0109-3A2754ED6D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8871" y="2047246"/>
            <a:ext cx="6591868" cy="4370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Créditos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MX" altLang="es-MX" sz="1600" b="1" dirty="0"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Autora:</a:t>
            </a:r>
            <a:endParaRPr kumimoji="0" lang="es-MX" altLang="es-MX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MX" altLang="es-MX" sz="2400" dirty="0">
                <a:latin typeface="+mj-lt"/>
              </a:rPr>
              <a:t>Viviana Ramírez-Munguía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MX" altLang="es-MX" sz="2000" dirty="0">
                <a:latin typeface="+mj-lt"/>
              </a:rPr>
              <a:t>e-mail: </a:t>
            </a:r>
            <a:r>
              <a:rPr lang="es-MX" altLang="es-MX" sz="2000" dirty="0">
                <a:latin typeface="+mj-lt"/>
                <a:hlinkClick r:id="rId8"/>
              </a:rPr>
              <a:t>viviana.ramirez@enp.unam.mx</a:t>
            </a:r>
            <a:endParaRPr lang="es-MX" altLang="es-MX" sz="2000" dirty="0"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MX" altLang="es-MX" sz="2000" dirty="0">
              <a:latin typeface="+mj-lt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2000" b="1" dirty="0">
                <a:latin typeface="+mj-lt"/>
              </a:rPr>
              <a:t>Agradecimientos y colaboración: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2400" dirty="0">
                <a:latin typeface="+mj-lt"/>
              </a:rPr>
              <a:t>Marcos Aureliano Guadalupe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2400" dirty="0">
                <a:latin typeface="+mj-lt"/>
              </a:rPr>
              <a:t>Sandra Diego Ortiz</a:t>
            </a:r>
            <a:endParaRPr lang="es-MX" altLang="es-MX" sz="2800" dirty="0">
              <a:latin typeface="+mj-lt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2400" dirty="0">
                <a:latin typeface="+mj-lt"/>
              </a:rPr>
              <a:t>Liliana Esmeralda Arellano Vázquez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MX" altLang="es-MX" sz="2400" dirty="0">
                <a:latin typeface="+mj-lt"/>
              </a:rPr>
              <a:t>Bianca López Martínez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2400" dirty="0">
                <a:latin typeface="+mj-lt"/>
              </a:rPr>
              <a:t>Raúl Sánchez Sánchez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23" name="Rectángulo 22">
            <a:extLst>
              <a:ext uri="{FF2B5EF4-FFF2-40B4-BE49-F238E27FC236}">
                <a16:creationId xmlns:a16="http://schemas.microsoft.com/office/drawing/2014/main" id="{76BF88C3-A797-B050-50B1-0BC03F19AA94}"/>
              </a:ext>
            </a:extLst>
          </p:cNvPr>
          <p:cNvSpPr/>
          <p:nvPr/>
        </p:nvSpPr>
        <p:spPr>
          <a:xfrm>
            <a:off x="-9069" y="1639678"/>
            <a:ext cx="3734909" cy="5207329"/>
          </a:xfrm>
          <a:prstGeom prst="rect">
            <a:avLst/>
          </a:prstGeom>
          <a:solidFill>
            <a:srgbClr val="888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003366"/>
              </a:solidFill>
            </a:endParaRPr>
          </a:p>
        </p:txBody>
      </p:sp>
      <p:pic>
        <p:nvPicPr>
          <p:cNvPr id="3" name="Gráfico 2" descr="Vaso de precipitado contorno">
            <a:extLst>
              <a:ext uri="{FF2B5EF4-FFF2-40B4-BE49-F238E27FC236}">
                <a16:creationId xmlns:a16="http://schemas.microsoft.com/office/drawing/2014/main" id="{1ACBAD16-DA25-1A2C-8DCA-7F98206CE28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75737" y="2267191"/>
            <a:ext cx="3365296" cy="3365296"/>
          </a:xfrm>
          <a:prstGeom prst="rect">
            <a:avLst/>
          </a:prstGeom>
        </p:spPr>
      </p:pic>
      <p:sp>
        <p:nvSpPr>
          <p:cNvPr id="17" name="Rectángulo: esquinas superiores cortadas 16">
            <a:hlinkClick r:id="rId11" action="ppaction://hlinksldjump"/>
            <a:extLst>
              <a:ext uri="{FF2B5EF4-FFF2-40B4-BE49-F238E27FC236}">
                <a16:creationId xmlns:a16="http://schemas.microsoft.com/office/drawing/2014/main" id="{6D6DDA9F-797A-40A5-67DB-37F9C3FEA717}"/>
              </a:ext>
            </a:extLst>
          </p:cNvPr>
          <p:cNvSpPr/>
          <p:nvPr/>
        </p:nvSpPr>
        <p:spPr>
          <a:xfrm>
            <a:off x="10660739" y="526173"/>
            <a:ext cx="1531261" cy="925382"/>
          </a:xfrm>
          <a:prstGeom prst="snip2SameRect">
            <a:avLst/>
          </a:prstGeom>
          <a:solidFill>
            <a:srgbClr val="009999"/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  <a:softEdge rad="12700"/>
          </a:effectLst>
          <a:scene3d>
            <a:camera prst="orthographicFront"/>
            <a:lightRig rig="threePt" dir="t"/>
          </a:scene3d>
          <a:sp3d>
            <a:bevelT w="152400" h="50800" prst="softRound"/>
            <a:bevelB w="1524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Aviso legal</a:t>
            </a:r>
          </a:p>
        </p:txBody>
      </p:sp>
      <p:sp>
        <p:nvSpPr>
          <p:cNvPr id="2" name="Flecha: a la derecha 1">
            <a:hlinkClick r:id="rId12" action="ppaction://hlinksldjump">
              <a:snd r:embed="rId13" name="click.wav"/>
            </a:hlinkClick>
            <a:extLst>
              <a:ext uri="{FF2B5EF4-FFF2-40B4-BE49-F238E27FC236}">
                <a16:creationId xmlns:a16="http://schemas.microsoft.com/office/drawing/2014/main" id="{EACACAEF-DC4C-41E7-5C00-A50263F254D5}"/>
              </a:ext>
            </a:extLst>
          </p:cNvPr>
          <p:cNvSpPr/>
          <p:nvPr/>
        </p:nvSpPr>
        <p:spPr>
          <a:xfrm>
            <a:off x="10842983" y="6171401"/>
            <a:ext cx="914210" cy="658569"/>
          </a:xfrm>
          <a:prstGeom prst="righ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05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Inicio</a:t>
            </a:r>
          </a:p>
        </p:txBody>
      </p:sp>
      <p:sp>
        <p:nvSpPr>
          <p:cNvPr id="12" name="Flecha: hacia la izquierda 11">
            <a:hlinkClick r:id="rId11" action="ppaction://hlinksldjump">
              <a:snd r:embed="rId13" name="click.wav"/>
            </a:hlinkClick>
            <a:extLst>
              <a:ext uri="{FF2B5EF4-FFF2-40B4-BE49-F238E27FC236}">
                <a16:creationId xmlns:a16="http://schemas.microsoft.com/office/drawing/2014/main" id="{E80E2C27-01E2-3EB3-09F7-BEEE8CBF8CA7}"/>
              </a:ext>
            </a:extLst>
          </p:cNvPr>
          <p:cNvSpPr/>
          <p:nvPr/>
        </p:nvSpPr>
        <p:spPr>
          <a:xfrm>
            <a:off x="9812008" y="6171401"/>
            <a:ext cx="914210" cy="658569"/>
          </a:xfrm>
          <a:prstGeom prst="leftArrow">
            <a:avLst/>
          </a:prstGeom>
          <a:solidFill>
            <a:srgbClr val="8886B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27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100" b="1" dirty="0">
                <a:solidFill>
                  <a:schemeClr val="bg1"/>
                </a:solidFill>
                <a:latin typeface="+mj-lt"/>
                <a:ea typeface="Yu Gothic Medium" panose="020B0500000000000000" pitchFamily="34" charset="-128"/>
              </a:rPr>
              <a:t>Atrás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5AAA71C2-FF8E-D17A-E240-9F4A7AF657C7}"/>
              </a:ext>
            </a:extLst>
          </p:cNvPr>
          <p:cNvSpPr txBox="1"/>
          <p:nvPr/>
        </p:nvSpPr>
        <p:spPr>
          <a:xfrm>
            <a:off x="-61024" y="6640702"/>
            <a:ext cx="284511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/>
              <a:t>Imagen. Biblioteca de contenido creativo Microsoft 365</a:t>
            </a: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22D037AF-7994-D87B-8A9E-75225452BB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9" y="34237"/>
            <a:ext cx="768350" cy="40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757502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7622</TotalTime>
  <Words>3771</Words>
  <Application>Microsoft Office PowerPoint</Application>
  <PresentationFormat>Panorámica</PresentationFormat>
  <Paragraphs>736</Paragraphs>
  <Slides>32</Slides>
  <Notes>13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Univers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Viviana</dc:creator>
  <cp:lastModifiedBy>Daniel Cruz Vazquez</cp:lastModifiedBy>
  <cp:revision>211</cp:revision>
  <dcterms:created xsi:type="dcterms:W3CDTF">2022-06-22T19:03:24Z</dcterms:created>
  <dcterms:modified xsi:type="dcterms:W3CDTF">2026-03-11T23:26:40Z</dcterms:modified>
</cp:coreProperties>
</file>