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embeddedFontLst>
    <p:embeddedFont>
      <p:font typeface="Kaushan Script" panose="020B0604020202020204" charset="0"/>
      <p:regular r:id="rId3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9" roundtripDataSignature="AMtx7mjhOKLWsb/0CljHmzSf1n6eC/Iwu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E48D20A-FC6D-4323-90EC-48C321BDA1DF}">
  <a:tblStyle styleId="{2E48D20A-FC6D-4323-90EC-48C321BDA1DF}" styleName="Table_0">
    <a:wholeTbl>
      <a:tcTxStyle b="off" i="off">
        <a:font>
          <a:latin typeface="Calibri"/>
          <a:ea typeface="Calibri"/>
          <a:cs typeface="Calibri"/>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AF398B09-21E6-4B11-B9D0-2E851C75A87C}" styleName="Table_1">
    <a:wholeTbl>
      <a:tcTxStyle b="off" i="off">
        <a:font>
          <a:latin typeface="Calibri"/>
          <a:ea typeface="Calibri"/>
          <a:cs typeface="Calibri"/>
        </a:font>
        <a:schemeClr val="dk1"/>
      </a:tcTxStyle>
      <a:tcStyle>
        <a:tcBdr>
          <a:left>
            <a:ln w="9525" cap="flat" cmpd="sng">
              <a:solidFill>
                <a:schemeClr val="accent2"/>
              </a:solidFill>
              <a:prstDash val="solid"/>
              <a:round/>
              <a:headEnd type="none" w="sm" len="sm"/>
              <a:tailEnd type="none" w="sm" len="sm"/>
            </a:ln>
          </a:left>
          <a:right>
            <a:ln w="9525" cap="flat" cmpd="sng">
              <a:solidFill>
                <a:schemeClr val="accent2"/>
              </a:solidFill>
              <a:prstDash val="solid"/>
              <a:round/>
              <a:headEnd type="none" w="sm" len="sm"/>
              <a:tailEnd type="none" w="sm" len="sm"/>
            </a:ln>
          </a:right>
          <a:top>
            <a:ln w="9525" cap="flat" cmpd="sng">
              <a:solidFill>
                <a:schemeClr val="accent2"/>
              </a:solidFill>
              <a:prstDash val="solid"/>
              <a:round/>
              <a:headEnd type="none" w="sm" len="sm"/>
              <a:tailEnd type="none" w="sm" len="sm"/>
            </a:ln>
          </a:top>
          <a:bottom>
            <a:ln w="9525" cap="flat" cmpd="sng">
              <a:solidFill>
                <a:schemeClr val="accent2"/>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a:tcStyle>
        <a:tcBdr>
          <a:top>
            <a:ln w="9525" cap="flat" cmpd="sng">
              <a:solidFill>
                <a:schemeClr val="accent2"/>
              </a:solidFill>
              <a:prstDash val="solid"/>
              <a:round/>
              <a:headEnd type="none" w="sm" len="sm"/>
              <a:tailEnd type="none" w="sm" len="sm"/>
            </a:ln>
          </a:top>
          <a:bottom>
            <a:ln w="9525" cap="flat" cmpd="sng">
              <a:solidFill>
                <a:schemeClr val="accent2"/>
              </a:solidFill>
              <a:prstDash val="solid"/>
              <a:round/>
              <a:headEnd type="none" w="sm" len="sm"/>
              <a:tailEnd type="none" w="sm" len="sm"/>
            </a:ln>
          </a:bottom>
        </a:tcBdr>
      </a:tcStyle>
    </a:band1H>
    <a:band2H>
      <a:tcTxStyle/>
      <a:tcStyle>
        <a:tcBdr/>
      </a:tcStyle>
    </a:band2H>
    <a:band1V>
      <a:tcTxStyle/>
      <a:tcStyle>
        <a:tcBdr>
          <a:left>
            <a:ln w="9525" cap="flat" cmpd="sng">
              <a:solidFill>
                <a:schemeClr val="accent2"/>
              </a:solidFill>
              <a:prstDash val="solid"/>
              <a:round/>
              <a:headEnd type="none" w="sm" len="sm"/>
              <a:tailEnd type="none" w="sm" len="sm"/>
            </a:ln>
          </a:left>
          <a:right>
            <a:ln w="9525" cap="flat" cmpd="sng">
              <a:solidFill>
                <a:schemeClr val="accent2"/>
              </a:solidFill>
              <a:prstDash val="solid"/>
              <a:round/>
              <a:headEnd type="none" w="sm" len="sm"/>
              <a:tailEnd type="none" w="sm" len="sm"/>
            </a:ln>
          </a:right>
        </a:tcBdr>
      </a:tcStyle>
    </a:band1V>
    <a:band2V>
      <a:tcTxStyle/>
      <a:tcStyle>
        <a:tcBdr>
          <a:left>
            <a:ln w="9525" cap="flat" cmpd="sng">
              <a:solidFill>
                <a:schemeClr val="accent2"/>
              </a:solidFill>
              <a:prstDash val="solid"/>
              <a:round/>
              <a:headEnd type="none" w="sm" len="sm"/>
              <a:tailEnd type="none" w="sm" len="sm"/>
            </a:ln>
          </a:left>
          <a:right>
            <a:ln w="9525" cap="flat" cmpd="sng">
              <a:solidFill>
                <a:schemeClr val="accent2"/>
              </a:solidFill>
              <a:prstDash val="solid"/>
              <a:round/>
              <a:headEnd type="none" w="sm" len="sm"/>
              <a:tailEnd type="none" w="sm" len="sm"/>
            </a:ln>
          </a:right>
        </a:tcBdr>
      </a:tcStyle>
    </a:band2V>
    <a:lastCol>
      <a:tcTxStyle b="on" i="off"/>
      <a:tcStyle>
        <a:tcBdr/>
      </a:tcStyle>
    </a:lastCol>
    <a:firstCol>
      <a:tcTxStyle b="on" i="off"/>
      <a:tcStyle>
        <a:tcBdr/>
      </a:tcStyle>
    </a:firstCol>
    <a:lastRow>
      <a:tcTxStyle b="on" i="off"/>
      <a:tcStyle>
        <a:tcBdr>
          <a:top>
            <a:ln w="50800" cap="flat" cmpd="sng">
              <a:solidFill>
                <a:schemeClr val="accent2"/>
              </a:solidFill>
              <a:prstDash val="solid"/>
              <a:round/>
              <a:headEnd type="none" w="sm" len="sm"/>
              <a:tailEnd type="none" w="sm" len="sm"/>
            </a:ln>
          </a:top>
        </a:tcBdr>
      </a:tcStyle>
    </a:lastRow>
    <a:seCell>
      <a:tcTxStyle/>
      <a:tcStyle>
        <a:tcBdr/>
      </a:tcStyle>
    </a:seCell>
    <a:swCell>
      <a:tcTxStyle/>
      <a:tcStyle>
        <a:tcBdr/>
      </a:tcStyle>
    </a:swCell>
    <a:firstRow>
      <a:tcTxStyle b="on" i="off">
        <a:font>
          <a:latin typeface="Calibri"/>
          <a:ea typeface="Calibri"/>
          <a:cs typeface="Calibri"/>
        </a:font>
        <a:schemeClr val="lt1"/>
      </a:tcTxStyle>
      <a:tcStyle>
        <a:tcBdr/>
        <a:fill>
          <a:solidFill>
            <a:schemeClr val="accent2"/>
          </a:solidFill>
        </a:fill>
      </a:tcStyle>
    </a:firstRow>
    <a:neCell>
      <a:tcTxStyle/>
      <a:tcStyle>
        <a:tcBdr/>
      </a:tcStyle>
    </a:neCell>
    <a:nwCell>
      <a:tcTxStyle/>
      <a:tcStyle>
        <a:tcBdr/>
      </a:tcStyle>
    </a:nwCell>
  </a:tblStyle>
  <a:tblStyle styleId="{63D4EB2E-C2AB-4B42-9E30-ABCFB0B715C2}" styleName="Table_2">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4E8E8"/>
          </a:solidFill>
        </a:fill>
      </a:tcStyle>
    </a:wholeTbl>
    <a:band1H>
      <a:tcTxStyle/>
      <a:tcStyle>
        <a:tcBdr/>
        <a:fill>
          <a:solidFill>
            <a:srgbClr val="E8CFCF"/>
          </a:solidFill>
        </a:fill>
      </a:tcStyle>
    </a:band1H>
    <a:band2H>
      <a:tcTxStyle/>
      <a:tcStyle>
        <a:tcBdr/>
      </a:tcStyle>
    </a:band2H>
    <a:band1V>
      <a:tcTxStyle/>
      <a:tcStyle>
        <a:tcBdr/>
        <a:fill>
          <a:solidFill>
            <a:srgbClr val="E8CFCF"/>
          </a:solidFill>
        </a:fill>
      </a:tcStyle>
    </a:band1V>
    <a:band2V>
      <a:tcTxStyle/>
      <a:tcStyle>
        <a:tcBdr/>
      </a:tcStyle>
    </a:band2V>
    <a:lastCol>
      <a:tcTxStyle b="on" i="off">
        <a:font>
          <a:latin typeface="Calibri"/>
          <a:ea typeface="Calibri"/>
          <a:cs typeface="Calibri"/>
        </a:font>
        <a:schemeClr val="lt1"/>
      </a:tcTxStyle>
      <a:tcStyle>
        <a:tcBdr/>
        <a:fill>
          <a:solidFill>
            <a:schemeClr val="accent2"/>
          </a:solidFill>
        </a:fill>
      </a:tcStyle>
    </a:lastCol>
    <a:firstCol>
      <a:tcTxStyle b="on" i="off">
        <a:font>
          <a:latin typeface="Calibri"/>
          <a:ea typeface="Calibri"/>
          <a:cs typeface="Calibri"/>
        </a:font>
        <a:schemeClr val="lt1"/>
      </a:tcTxStyle>
      <a:tcStyle>
        <a:tcBdr/>
        <a:fill>
          <a:solidFill>
            <a:schemeClr val="accent2"/>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2"/>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2"/>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157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customschemas.google.com/relationships/presentationmetadata" Target="metadata"/><Relationship Id="rId21" Type="http://schemas.openxmlformats.org/officeDocument/2006/relationships/slide" Target="slides/slide20.xml"/><Relationship Id="rId34" Type="http://schemas.openxmlformats.org/officeDocument/2006/relationships/font" Target="fonts/font1.fntdata"/><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s-MX"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0" name="Google Shape;230;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0" name="Google Shape;250;p1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9" name="Google Shape;269;p1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6" name="Google Shape;286;p1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6" name="Google Shape;306;p1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Google Shape;325;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26" name="Google Shape;326;p1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46" name="Google Shape;346;p1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Google Shape;365;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66" name="Google Shape;366;p1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4"/>
        <p:cNvGrpSpPr/>
        <p:nvPr/>
      </p:nvGrpSpPr>
      <p:grpSpPr>
        <a:xfrm>
          <a:off x="0" y="0"/>
          <a:ext cx="0" cy="0"/>
          <a:chOff x="0" y="0"/>
          <a:chExt cx="0" cy="0"/>
        </a:xfrm>
      </p:grpSpPr>
      <p:sp>
        <p:nvSpPr>
          <p:cNvPr id="375" name="Google Shape;375;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6" name="Google Shape;376;p1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8"/>
        <p:cNvGrpSpPr/>
        <p:nvPr/>
      </p:nvGrpSpPr>
      <p:grpSpPr>
        <a:xfrm>
          <a:off x="0" y="0"/>
          <a:ext cx="0" cy="0"/>
          <a:chOff x="0" y="0"/>
          <a:chExt cx="0" cy="0"/>
        </a:xfrm>
      </p:grpSpPr>
      <p:sp>
        <p:nvSpPr>
          <p:cNvPr id="389" name="Google Shape;389;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90" name="Google Shape;390;p1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0"/>
        <p:cNvGrpSpPr/>
        <p:nvPr/>
      </p:nvGrpSpPr>
      <p:grpSpPr>
        <a:xfrm>
          <a:off x="0" y="0"/>
          <a:ext cx="0" cy="0"/>
          <a:chOff x="0" y="0"/>
          <a:chExt cx="0" cy="0"/>
        </a:xfrm>
      </p:grpSpPr>
      <p:sp>
        <p:nvSpPr>
          <p:cNvPr id="401" name="Google Shape;401;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2" name="Google Shape;402;p2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9"/>
        <p:cNvGrpSpPr/>
        <p:nvPr/>
      </p:nvGrpSpPr>
      <p:grpSpPr>
        <a:xfrm>
          <a:off x="0" y="0"/>
          <a:ext cx="0" cy="0"/>
          <a:chOff x="0" y="0"/>
          <a:chExt cx="0" cy="0"/>
        </a:xfrm>
      </p:grpSpPr>
      <p:sp>
        <p:nvSpPr>
          <p:cNvPr id="420" name="Google Shape;420;p2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21" name="Google Shape;421;p2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8"/>
        <p:cNvGrpSpPr/>
        <p:nvPr/>
      </p:nvGrpSpPr>
      <p:grpSpPr>
        <a:xfrm>
          <a:off x="0" y="0"/>
          <a:ext cx="0" cy="0"/>
          <a:chOff x="0" y="0"/>
          <a:chExt cx="0" cy="0"/>
        </a:xfrm>
      </p:grpSpPr>
      <p:sp>
        <p:nvSpPr>
          <p:cNvPr id="439" name="Google Shape;439;p2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0" name="Google Shape;440;p2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1" name="Google Shape;451;p2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52" name="Google Shape;452;p2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2"/>
        <p:cNvGrpSpPr/>
        <p:nvPr/>
      </p:nvGrpSpPr>
      <p:grpSpPr>
        <a:xfrm>
          <a:off x="0" y="0"/>
          <a:ext cx="0" cy="0"/>
          <a:chOff x="0" y="0"/>
          <a:chExt cx="0" cy="0"/>
        </a:xfrm>
      </p:grpSpPr>
      <p:sp>
        <p:nvSpPr>
          <p:cNvPr id="463" name="Google Shape;463;p2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64" name="Google Shape;464;p2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7"/>
        <p:cNvGrpSpPr/>
        <p:nvPr/>
      </p:nvGrpSpPr>
      <p:grpSpPr>
        <a:xfrm>
          <a:off x="0" y="0"/>
          <a:ext cx="0" cy="0"/>
          <a:chOff x="0" y="0"/>
          <a:chExt cx="0" cy="0"/>
        </a:xfrm>
      </p:grpSpPr>
      <p:sp>
        <p:nvSpPr>
          <p:cNvPr id="478" name="Google Shape;478;p2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79" name="Google Shape;479;p2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80" name="Google Shape;480;p2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MX"/>
              <a:t>25</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8"/>
        <p:cNvGrpSpPr/>
        <p:nvPr/>
      </p:nvGrpSpPr>
      <p:grpSpPr>
        <a:xfrm>
          <a:off x="0" y="0"/>
          <a:ext cx="0" cy="0"/>
          <a:chOff x="0" y="0"/>
          <a:chExt cx="0" cy="0"/>
        </a:xfrm>
      </p:grpSpPr>
      <p:sp>
        <p:nvSpPr>
          <p:cNvPr id="489" name="Google Shape;489;p2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90" name="Google Shape;490;p2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91" name="Google Shape;491;p2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MX"/>
              <a:t>26</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9"/>
        <p:cNvGrpSpPr/>
        <p:nvPr/>
      </p:nvGrpSpPr>
      <p:grpSpPr>
        <a:xfrm>
          <a:off x="0" y="0"/>
          <a:ext cx="0" cy="0"/>
          <a:chOff x="0" y="0"/>
          <a:chExt cx="0" cy="0"/>
        </a:xfrm>
      </p:grpSpPr>
      <p:sp>
        <p:nvSpPr>
          <p:cNvPr id="500" name="Google Shape;500;p2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01" name="Google Shape;501;p2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8"/>
        <p:cNvGrpSpPr/>
        <p:nvPr/>
      </p:nvGrpSpPr>
      <p:grpSpPr>
        <a:xfrm>
          <a:off x="0" y="0"/>
          <a:ext cx="0" cy="0"/>
          <a:chOff x="0" y="0"/>
          <a:chExt cx="0" cy="0"/>
        </a:xfrm>
      </p:grpSpPr>
      <p:sp>
        <p:nvSpPr>
          <p:cNvPr id="509" name="Google Shape;509;p2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10" name="Google Shape;510;p2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6"/>
        <p:cNvGrpSpPr/>
        <p:nvPr/>
      </p:nvGrpSpPr>
      <p:grpSpPr>
        <a:xfrm>
          <a:off x="0" y="0"/>
          <a:ext cx="0" cy="0"/>
          <a:chOff x="0" y="0"/>
          <a:chExt cx="0" cy="0"/>
        </a:xfrm>
      </p:grpSpPr>
      <p:sp>
        <p:nvSpPr>
          <p:cNvPr id="517" name="Google Shape;517;p2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18" name="Google Shape;518;p2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3" name="Google Shape;103;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2"/>
        <p:cNvGrpSpPr/>
        <p:nvPr/>
      </p:nvGrpSpPr>
      <p:grpSpPr>
        <a:xfrm>
          <a:off x="0" y="0"/>
          <a:ext cx="0" cy="0"/>
          <a:chOff x="0" y="0"/>
          <a:chExt cx="0" cy="0"/>
        </a:xfrm>
      </p:grpSpPr>
      <p:sp>
        <p:nvSpPr>
          <p:cNvPr id="523" name="Google Shape;523;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24" name="Google Shape;524;p3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1"/>
        <p:cNvGrpSpPr/>
        <p:nvPr/>
      </p:nvGrpSpPr>
      <p:grpSpPr>
        <a:xfrm>
          <a:off x="0" y="0"/>
          <a:ext cx="0" cy="0"/>
          <a:chOff x="0" y="0"/>
          <a:chExt cx="0" cy="0"/>
        </a:xfrm>
      </p:grpSpPr>
      <p:sp>
        <p:nvSpPr>
          <p:cNvPr id="532" name="Google Shape;532;p3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33" name="Google Shape;533;p3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1" name="Google Shape;131;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0" name="Google Shape;150;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0" name="Google Shape;170;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0" name="Google Shape;190;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0" name="Google Shape;210;p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15"/>
        <p:cNvGrpSpPr/>
        <p:nvPr/>
      </p:nvGrpSpPr>
      <p:grpSpPr>
        <a:xfrm>
          <a:off x="0" y="0"/>
          <a:ext cx="0" cy="0"/>
          <a:chOff x="0" y="0"/>
          <a:chExt cx="0" cy="0"/>
        </a:xfrm>
      </p:grpSpPr>
      <p:sp>
        <p:nvSpPr>
          <p:cNvPr id="16" name="Google Shape;16;p3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3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8" name="Google Shape;18;p3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3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4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42"/>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4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4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4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43"/>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43"/>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4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4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4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21"/>
        <p:cNvGrpSpPr/>
        <p:nvPr/>
      </p:nvGrpSpPr>
      <p:grpSpPr>
        <a:xfrm>
          <a:off x="0" y="0"/>
          <a:ext cx="0" cy="0"/>
          <a:chOff x="0" y="0"/>
          <a:chExt cx="0" cy="0"/>
        </a:xfrm>
      </p:grpSpPr>
      <p:sp>
        <p:nvSpPr>
          <p:cNvPr id="22" name="Google Shape;22;p34"/>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4"/>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24" name="Google Shape;24;p3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27"/>
        <p:cNvGrpSpPr/>
        <p:nvPr/>
      </p:nvGrpSpPr>
      <p:grpSpPr>
        <a:xfrm>
          <a:off x="0" y="0"/>
          <a:ext cx="0" cy="0"/>
          <a:chOff x="0" y="0"/>
          <a:chExt cx="0" cy="0"/>
        </a:xfrm>
      </p:grpSpPr>
      <p:sp>
        <p:nvSpPr>
          <p:cNvPr id="28" name="Google Shape;28;p3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3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3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31"/>
        <p:cNvGrpSpPr/>
        <p:nvPr/>
      </p:nvGrpSpPr>
      <p:grpSpPr>
        <a:xfrm>
          <a:off x="0" y="0"/>
          <a:ext cx="0" cy="0"/>
          <a:chOff x="0" y="0"/>
          <a:chExt cx="0" cy="0"/>
        </a:xfrm>
      </p:grpSpPr>
      <p:sp>
        <p:nvSpPr>
          <p:cNvPr id="32" name="Google Shape;32;p36"/>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36"/>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4" name="Google Shape;34;p3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3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3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7"/>
        <p:cNvGrpSpPr/>
        <p:nvPr/>
      </p:nvGrpSpPr>
      <p:grpSpPr>
        <a:xfrm>
          <a:off x="0" y="0"/>
          <a:ext cx="0" cy="0"/>
          <a:chOff x="0" y="0"/>
          <a:chExt cx="0" cy="0"/>
        </a:xfrm>
      </p:grpSpPr>
      <p:sp>
        <p:nvSpPr>
          <p:cNvPr id="38" name="Google Shape;38;p3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37"/>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0" name="Google Shape;40;p37"/>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1" name="Google Shape;41;p3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3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3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4"/>
        <p:cNvGrpSpPr/>
        <p:nvPr/>
      </p:nvGrpSpPr>
      <p:grpSpPr>
        <a:xfrm>
          <a:off x="0" y="0"/>
          <a:ext cx="0" cy="0"/>
          <a:chOff x="0" y="0"/>
          <a:chExt cx="0" cy="0"/>
        </a:xfrm>
      </p:grpSpPr>
      <p:sp>
        <p:nvSpPr>
          <p:cNvPr id="45" name="Google Shape;45;p3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38"/>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7" name="Google Shape;47;p38"/>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8" name="Google Shape;48;p38"/>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9" name="Google Shape;49;p38"/>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50" name="Google Shape;50;p3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3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3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ólo el título" type="titleOnly">
  <p:cSld name="TITLE_ONLY">
    <p:spTree>
      <p:nvGrpSpPr>
        <p:cNvPr id="1" name="Shape 53"/>
        <p:cNvGrpSpPr/>
        <p:nvPr/>
      </p:nvGrpSpPr>
      <p:grpSpPr>
        <a:xfrm>
          <a:off x="0" y="0"/>
          <a:ext cx="0" cy="0"/>
          <a:chOff x="0" y="0"/>
          <a:chExt cx="0" cy="0"/>
        </a:xfrm>
      </p:grpSpPr>
      <p:sp>
        <p:nvSpPr>
          <p:cNvPr id="54" name="Google Shape;54;p3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3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3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3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40"/>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40"/>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40"/>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4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4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4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41"/>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41"/>
          <p:cNvSpPr>
            <a:spLocks noGrp="1"/>
          </p:cNvSpPr>
          <p:nvPr>
            <p:ph type="pic" idx="2"/>
          </p:nvPr>
        </p:nvSpPr>
        <p:spPr>
          <a:xfrm>
            <a:off x="1792288" y="612775"/>
            <a:ext cx="5486400" cy="4114800"/>
          </a:xfrm>
          <a:prstGeom prst="rect">
            <a:avLst/>
          </a:prstGeom>
          <a:noFill/>
          <a:ln>
            <a:noFill/>
          </a:ln>
        </p:spPr>
      </p:sp>
      <p:sp>
        <p:nvSpPr>
          <p:cNvPr id="68" name="Google Shape;68;p41"/>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4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4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4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BF4F4"/>
            </a:gs>
            <a:gs pos="74000">
              <a:srgbClr val="E2AFAD"/>
            </a:gs>
            <a:gs pos="83000">
              <a:srgbClr val="E2AFAD"/>
            </a:gs>
            <a:gs pos="100000">
              <a:srgbClr val="EBCAC9"/>
            </a:gs>
          </a:gsLst>
          <a:lin ang="5400000" scaled="0"/>
        </a:gradFill>
        <a:effectLst/>
      </p:bgPr>
    </p:bg>
    <p:spTree>
      <p:nvGrpSpPr>
        <p:cNvPr id="1" name="Shape 9"/>
        <p:cNvGrpSpPr/>
        <p:nvPr/>
      </p:nvGrpSpPr>
      <p:grpSpPr>
        <a:xfrm>
          <a:off x="0" y="0"/>
          <a:ext cx="0" cy="0"/>
          <a:chOff x="0" y="0"/>
          <a:chExt cx="0" cy="0"/>
        </a:xfrm>
      </p:grpSpPr>
      <p:sp>
        <p:nvSpPr>
          <p:cNvPr id="10" name="Google Shape;10;p3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3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3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3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3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2.xml"/><Relationship Id="rId5" Type="http://schemas.openxmlformats.org/officeDocument/2006/relationships/image" Target="../media/image3.pn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slide" Target="slide9.xml"/><Relationship Id="rId7"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16.png"/><Relationship Id="rId5" Type="http://schemas.openxmlformats.org/officeDocument/2006/relationships/slide" Target="slide11.xml"/><Relationship Id="rId10" Type="http://schemas.openxmlformats.org/officeDocument/2006/relationships/image" Target="../media/image14.png"/><Relationship Id="rId4" Type="http://schemas.openxmlformats.org/officeDocument/2006/relationships/image" Target="../media/image15.png"/><Relationship Id="rId9" Type="http://schemas.openxmlformats.org/officeDocument/2006/relationships/slide" Target="slide3.xml"/></Relationships>
</file>

<file path=ppt/slides/_rels/slide11.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slide" Target="slide10.xml"/><Relationship Id="rId7"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image" Target="../media/image16.png"/><Relationship Id="rId5" Type="http://schemas.openxmlformats.org/officeDocument/2006/relationships/slide" Target="slide12.xml"/><Relationship Id="rId10" Type="http://schemas.openxmlformats.org/officeDocument/2006/relationships/image" Target="../media/image3.png"/><Relationship Id="rId4" Type="http://schemas.openxmlformats.org/officeDocument/2006/relationships/image" Target="../media/image15.png"/><Relationship Id="rId9" Type="http://schemas.openxmlformats.org/officeDocument/2006/relationships/image" Target="../media/image14.png"/></Relationships>
</file>

<file path=ppt/slides/_rels/slide1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3.png"/><Relationship Id="rId7"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slide" Target="slide13.xml"/><Relationship Id="rId5" Type="http://schemas.openxmlformats.org/officeDocument/2006/relationships/image" Target="../media/image15.png"/><Relationship Id="rId10" Type="http://schemas.openxmlformats.org/officeDocument/2006/relationships/image" Target="../media/image14.png"/><Relationship Id="rId4" Type="http://schemas.openxmlformats.org/officeDocument/2006/relationships/slide" Target="slide11.xml"/><Relationship Id="rId9" Type="http://schemas.openxmlformats.org/officeDocument/2006/relationships/slide" Target="slide3.xml"/></Relationships>
</file>

<file path=ppt/slides/_rels/slide13.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slide" Target="slide12.xml"/><Relationship Id="rId7"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image" Target="../media/image16.png"/><Relationship Id="rId5" Type="http://schemas.openxmlformats.org/officeDocument/2006/relationships/slide" Target="slide14.xml"/><Relationship Id="rId10" Type="http://schemas.openxmlformats.org/officeDocument/2006/relationships/image" Target="../media/image14.png"/><Relationship Id="rId4" Type="http://schemas.openxmlformats.org/officeDocument/2006/relationships/image" Target="../media/image15.png"/><Relationship Id="rId9" Type="http://schemas.openxmlformats.org/officeDocument/2006/relationships/slide" Target="slide3.xml"/></Relationships>
</file>

<file path=ppt/slides/_rels/slide1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slide" Target="slide13.xml"/><Relationship Id="rId7"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image" Target="../media/image16.png"/><Relationship Id="rId5" Type="http://schemas.openxmlformats.org/officeDocument/2006/relationships/slide" Target="slide15.xml"/><Relationship Id="rId10" Type="http://schemas.openxmlformats.org/officeDocument/2006/relationships/image" Target="../media/image14.png"/><Relationship Id="rId4" Type="http://schemas.openxmlformats.org/officeDocument/2006/relationships/image" Target="../media/image15.png"/><Relationship Id="rId9" Type="http://schemas.openxmlformats.org/officeDocument/2006/relationships/slide" Target="slide3.xml"/></Relationships>
</file>

<file path=ppt/slides/_rels/slide15.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slide" Target="slide14.xml"/><Relationship Id="rId7"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image" Target="../media/image16.png"/><Relationship Id="rId5" Type="http://schemas.openxmlformats.org/officeDocument/2006/relationships/slide" Target="slide16.xml"/><Relationship Id="rId10" Type="http://schemas.openxmlformats.org/officeDocument/2006/relationships/image" Target="../media/image11.png"/><Relationship Id="rId4" Type="http://schemas.openxmlformats.org/officeDocument/2006/relationships/image" Target="../media/image15.png"/><Relationship Id="rId9" Type="http://schemas.openxmlformats.org/officeDocument/2006/relationships/slide" Target="slide3.xml"/></Relationships>
</file>

<file path=ppt/slides/_rels/slide16.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slide" Target="slide15.xml"/><Relationship Id="rId7"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3.xml"/><Relationship Id="rId6" Type="http://schemas.openxmlformats.org/officeDocument/2006/relationships/slide" Target="slide3.xml"/><Relationship Id="rId5" Type="http://schemas.openxmlformats.org/officeDocument/2006/relationships/image" Target="../media/image3.png"/><Relationship Id="rId4" Type="http://schemas.openxmlformats.org/officeDocument/2006/relationships/image" Target="../media/image15.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16.png"/><Relationship Id="rId2" Type="http://schemas.openxmlformats.org/officeDocument/2006/relationships/notesSlide" Target="../notesSlides/notesSlide17.xml"/><Relationship Id="rId1" Type="http://schemas.openxmlformats.org/officeDocument/2006/relationships/slideLayout" Target="../slideLayouts/slideLayout3.xml"/><Relationship Id="rId6" Type="http://schemas.openxmlformats.org/officeDocument/2006/relationships/slide" Target="slide18.xml"/><Relationship Id="rId5" Type="http://schemas.openxmlformats.org/officeDocument/2006/relationships/image" Target="../media/image11.png"/><Relationship Id="rId4" Type="http://schemas.openxmlformats.org/officeDocument/2006/relationships/slide" Target="slide3.xml"/></Relationships>
</file>

<file path=ppt/slides/_rels/slide18.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image" Target="../media/image17.png"/><Relationship Id="rId7"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slide" Target="slide3.xml"/><Relationship Id="rId5" Type="http://schemas.openxmlformats.org/officeDocument/2006/relationships/image" Target="../media/image16.png"/><Relationship Id="rId10" Type="http://schemas.openxmlformats.org/officeDocument/2006/relationships/image" Target="../media/image3.png"/><Relationship Id="rId4" Type="http://schemas.openxmlformats.org/officeDocument/2006/relationships/slide" Target="slide19.xml"/><Relationship Id="rId9" Type="http://schemas.openxmlformats.org/officeDocument/2006/relationships/image" Target="../media/image15.png"/></Relationships>
</file>

<file path=ppt/slides/_rels/slide19.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slide" Target="slide18.xml"/><Relationship Id="rId7"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3.xml"/><Relationship Id="rId6" Type="http://schemas.openxmlformats.org/officeDocument/2006/relationships/image" Target="../media/image16.png"/><Relationship Id="rId5" Type="http://schemas.openxmlformats.org/officeDocument/2006/relationships/slide" Target="slide20.xml"/><Relationship Id="rId4" Type="http://schemas.openxmlformats.org/officeDocument/2006/relationships/image" Target="../media/image15.png"/><Relationship Id="rId9" Type="http://schemas.openxmlformats.org/officeDocument/2006/relationships/image" Target="../media/image14.png"/></Relationships>
</file>

<file path=ppt/slides/_rels/slide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slide" Target="slide19.xml"/><Relationship Id="rId7"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3.xml"/><Relationship Id="rId6" Type="http://schemas.openxmlformats.org/officeDocument/2006/relationships/image" Target="../media/image16.png"/><Relationship Id="rId5" Type="http://schemas.openxmlformats.org/officeDocument/2006/relationships/slide" Target="slide21.xml"/><Relationship Id="rId4" Type="http://schemas.openxmlformats.org/officeDocument/2006/relationships/image" Target="../media/image15.png"/><Relationship Id="rId9" Type="http://schemas.openxmlformats.org/officeDocument/2006/relationships/image" Target="../media/image14.png"/></Relationships>
</file>

<file path=ppt/slides/_rels/slide21.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slide" Target="slide20.xml"/><Relationship Id="rId7" Type="http://schemas.openxmlformats.org/officeDocument/2006/relationships/slide" Target="slide3.xml"/><Relationship Id="rId2" Type="http://schemas.openxmlformats.org/officeDocument/2006/relationships/notesSlide" Target="../notesSlides/notesSlide21.xml"/><Relationship Id="rId1" Type="http://schemas.openxmlformats.org/officeDocument/2006/relationships/slideLayout" Target="../slideLayouts/slideLayout3.xml"/><Relationship Id="rId6" Type="http://schemas.openxmlformats.org/officeDocument/2006/relationships/image" Target="../media/image16.png"/><Relationship Id="rId5" Type="http://schemas.openxmlformats.org/officeDocument/2006/relationships/slide" Target="slide22.xml"/><Relationship Id="rId4" Type="http://schemas.openxmlformats.org/officeDocument/2006/relationships/image" Target="../media/image15.png"/><Relationship Id="rId9" Type="http://schemas.openxmlformats.org/officeDocument/2006/relationships/image" Target="../media/image3.png"/></Relationships>
</file>

<file path=ppt/slides/_rels/slide22.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hyperlink" Target="https://docs.google.com/document/d/1rnyqmGtU-C9K49Qw7LiDovwDYQ9vrXWc/edit" TargetMode="External"/><Relationship Id="rId7" Type="http://schemas.openxmlformats.org/officeDocument/2006/relationships/image" Target="../media/image3.png"/><Relationship Id="rId12" Type="http://schemas.openxmlformats.org/officeDocument/2006/relationships/hyperlink" Target="https://docs.google.com/document/d/1B6MmPi2fYH_Xij3n1zWoze8DJBjyftAL/edit" TargetMode="External"/><Relationship Id="rId2" Type="http://schemas.openxmlformats.org/officeDocument/2006/relationships/notesSlide" Target="../notesSlides/notesSlide22.xml"/><Relationship Id="rId1" Type="http://schemas.openxmlformats.org/officeDocument/2006/relationships/slideLayout" Target="../slideLayouts/slideLayout3.xml"/><Relationship Id="rId6" Type="http://schemas.openxmlformats.org/officeDocument/2006/relationships/image" Target="../media/image16.png"/><Relationship Id="rId11" Type="http://schemas.openxmlformats.org/officeDocument/2006/relationships/image" Target="../media/image15.png"/><Relationship Id="rId5" Type="http://schemas.openxmlformats.org/officeDocument/2006/relationships/slide" Target="slide23.xml"/><Relationship Id="rId10" Type="http://schemas.openxmlformats.org/officeDocument/2006/relationships/slide" Target="slide21.xml"/><Relationship Id="rId4" Type="http://schemas.openxmlformats.org/officeDocument/2006/relationships/hyperlink" Target="https://docs.google.com/document/d/1tUAn507eoJATCD-35bIojW6qi-qbyyon/edit" TargetMode="External"/><Relationship Id="rId9" Type="http://schemas.openxmlformats.org/officeDocument/2006/relationships/image" Target="../media/image14.png"/></Relationships>
</file>

<file path=ppt/slides/_rels/slide23.xml.rels><?xml version="1.0" encoding="UTF-8" standalone="yes"?>
<Relationships xmlns="http://schemas.openxmlformats.org/package/2006/relationships"><Relationship Id="rId8" Type="http://schemas.openxmlformats.org/officeDocument/2006/relationships/slide" Target="slide22.xml"/><Relationship Id="rId3" Type="http://schemas.openxmlformats.org/officeDocument/2006/relationships/hyperlink" Target="https://h5p.org/node/1353296" TargetMode="External"/><Relationship Id="rId7" Type="http://schemas.openxmlformats.org/officeDocument/2006/relationships/image" Target="../media/image18.png"/><Relationship Id="rId2" Type="http://schemas.openxmlformats.org/officeDocument/2006/relationships/notesSlide" Target="../notesSlides/notesSlide23.xml"/><Relationship Id="rId1" Type="http://schemas.openxmlformats.org/officeDocument/2006/relationships/slideLayout" Target="../slideLayouts/slideLayout3.xml"/><Relationship Id="rId6" Type="http://schemas.openxmlformats.org/officeDocument/2006/relationships/image" Target="../media/image11.png"/><Relationship Id="rId5" Type="http://schemas.openxmlformats.org/officeDocument/2006/relationships/slide" Target="slide3.xml"/><Relationship Id="rId4" Type="http://schemas.openxmlformats.org/officeDocument/2006/relationships/image" Target="../media/image3.png"/><Relationship Id="rId9" Type="http://schemas.openxmlformats.org/officeDocument/2006/relationships/image" Target="../media/image15.png"/></Relationships>
</file>

<file path=ppt/slides/_rels/slide24.xml.rels><?xml version="1.0" encoding="UTF-8" standalone="yes"?>
<Relationships xmlns="http://schemas.openxmlformats.org/package/2006/relationships"><Relationship Id="rId3" Type="http://schemas.openxmlformats.org/officeDocument/2006/relationships/slide" Target="slide3.xml"/><Relationship Id="rId7"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3.xml"/><Relationship Id="rId6" Type="http://schemas.openxmlformats.org/officeDocument/2006/relationships/image" Target="../media/image16.png"/><Relationship Id="rId5" Type="http://schemas.openxmlformats.org/officeDocument/2006/relationships/slide" Target="slide25.xml"/><Relationship Id="rId4" Type="http://schemas.openxmlformats.org/officeDocument/2006/relationships/image" Target="../media/image11.png"/></Relationships>
</file>

<file path=ppt/slides/_rels/slide25.xml.rels><?xml version="1.0" encoding="UTF-8" standalone="yes"?>
<Relationships xmlns="http://schemas.openxmlformats.org/package/2006/relationships"><Relationship Id="rId8" Type="http://schemas.openxmlformats.org/officeDocument/2006/relationships/slide" Target="slide26.xml"/><Relationship Id="rId3" Type="http://schemas.openxmlformats.org/officeDocument/2006/relationships/slide" Target="slide3.xml"/><Relationship Id="rId7" Type="http://schemas.openxmlformats.org/officeDocument/2006/relationships/image" Target="../media/image15.png"/><Relationship Id="rId2" Type="http://schemas.openxmlformats.org/officeDocument/2006/relationships/notesSlide" Target="../notesSlides/notesSlide25.xml"/><Relationship Id="rId1" Type="http://schemas.openxmlformats.org/officeDocument/2006/relationships/slideLayout" Target="../slideLayouts/slideLayout3.xml"/><Relationship Id="rId6" Type="http://schemas.openxmlformats.org/officeDocument/2006/relationships/slide" Target="slide24.xml"/><Relationship Id="rId5" Type="http://schemas.openxmlformats.org/officeDocument/2006/relationships/image" Target="../media/image3.png"/><Relationship Id="rId4" Type="http://schemas.openxmlformats.org/officeDocument/2006/relationships/image" Target="../media/image11.png"/><Relationship Id="rId9" Type="http://schemas.openxmlformats.org/officeDocument/2006/relationships/image" Target="../media/image19.png"/></Relationships>
</file>

<file path=ppt/slides/_rels/slide26.xml.rels><?xml version="1.0" encoding="UTF-8" standalone="yes"?>
<Relationships xmlns="http://schemas.openxmlformats.org/package/2006/relationships"><Relationship Id="rId3" Type="http://schemas.openxmlformats.org/officeDocument/2006/relationships/slide" Target="slide3.xml"/><Relationship Id="rId7" Type="http://schemas.openxmlformats.org/officeDocument/2006/relationships/image" Target="../media/image15.png"/><Relationship Id="rId2" Type="http://schemas.openxmlformats.org/officeDocument/2006/relationships/notesSlide" Target="../notesSlides/notesSlide26.xml"/><Relationship Id="rId1" Type="http://schemas.openxmlformats.org/officeDocument/2006/relationships/slideLayout" Target="../slideLayouts/slideLayout3.xml"/><Relationship Id="rId6" Type="http://schemas.openxmlformats.org/officeDocument/2006/relationships/slide" Target="slide25.xml"/><Relationship Id="rId5" Type="http://schemas.openxmlformats.org/officeDocument/2006/relationships/image" Target="../media/image3.png"/><Relationship Id="rId4" Type="http://schemas.openxmlformats.org/officeDocument/2006/relationships/image" Target="../media/image11.png"/></Relationships>
</file>

<file path=ppt/slides/_rels/slide2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7.xml"/><Relationship Id="rId1" Type="http://schemas.openxmlformats.org/officeDocument/2006/relationships/slideLayout" Target="../slideLayouts/slideLayout3.xml"/><Relationship Id="rId6" Type="http://schemas.openxmlformats.org/officeDocument/2006/relationships/hyperlink" Target="https://h5p.org/node/1440433" TargetMode="External"/><Relationship Id="rId5" Type="http://schemas.openxmlformats.org/officeDocument/2006/relationships/image" Target="../media/image3.png"/><Relationship Id="rId4" Type="http://schemas.openxmlformats.org/officeDocument/2006/relationships/image" Target="../media/image11.png"/></Relationships>
</file>

<file path=ppt/slides/_rels/slide28.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8.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image" Target="../media/image11.png"/></Relationships>
</file>

<file path=ppt/slides/_rels/slide29.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www.thoughtco.com/modal-verbs-of-probability-4176602" TargetMode="External"/><Relationship Id="rId7" Type="http://schemas.openxmlformats.org/officeDocument/2006/relationships/image" Target="../media/image14.png"/><Relationship Id="rId2" Type="http://schemas.openxmlformats.org/officeDocument/2006/relationships/notesSlide" Target="../notesSlides/notesSlide29.xml"/><Relationship Id="rId1" Type="http://schemas.openxmlformats.org/officeDocument/2006/relationships/slideLayout" Target="../slideLayouts/slideLayout3.xml"/><Relationship Id="rId6" Type="http://schemas.openxmlformats.org/officeDocument/2006/relationships/slide" Target="slide3.xml"/><Relationship Id="rId5" Type="http://schemas.openxmlformats.org/officeDocument/2006/relationships/hyperlink" Target="https://www.dictionary.com/e/may-vs-might/#:~:text=May%20expresses%20likelihood%20while%20might,contrary%2Dto%2Dfact%20hypothetical.&amp;text=might%20be%20right.-,May%20expresses%20likelihood%20while%20might%20expresses%20a%20stronger%20sense%20of,so%20slow%20to%20get%20ready" TargetMode="External"/><Relationship Id="rId4" Type="http://schemas.openxmlformats.org/officeDocument/2006/relationships/hyperlink" Target="https://www.youtube.com/watch?v=m0zrRIN_T5E" TargetMode="External"/></Relationships>
</file>

<file path=ppt/slides/_rels/slide3.xml.rels><?xml version="1.0" encoding="UTF-8" standalone="yes"?>
<Relationships xmlns="http://schemas.openxmlformats.org/package/2006/relationships"><Relationship Id="rId8" Type="http://schemas.openxmlformats.org/officeDocument/2006/relationships/slide" Target="slide17.xml"/><Relationship Id="rId13" Type="http://schemas.openxmlformats.org/officeDocument/2006/relationships/image" Target="../media/image9.png"/><Relationship Id="rId3" Type="http://schemas.openxmlformats.org/officeDocument/2006/relationships/image" Target="../media/image3.png"/><Relationship Id="rId7" Type="http://schemas.openxmlformats.org/officeDocument/2006/relationships/image" Target="../media/image6.png"/><Relationship Id="rId12" Type="http://schemas.openxmlformats.org/officeDocument/2006/relationships/slide" Target="slide24.xml"/><Relationship Id="rId2" Type="http://schemas.openxmlformats.org/officeDocument/2006/relationships/notesSlide" Target="../notesSlides/notesSlide3.xml"/><Relationship Id="rId16"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slide" Target="slide6.xml"/><Relationship Id="rId11" Type="http://schemas.openxmlformats.org/officeDocument/2006/relationships/image" Target="../media/image8.png"/><Relationship Id="rId5" Type="http://schemas.openxmlformats.org/officeDocument/2006/relationships/image" Target="../media/image5.png"/><Relationship Id="rId15" Type="http://schemas.openxmlformats.org/officeDocument/2006/relationships/slide" Target="slide29.xml"/><Relationship Id="rId10" Type="http://schemas.openxmlformats.org/officeDocument/2006/relationships/slide" Target="slide27.xml"/><Relationship Id="rId4" Type="http://schemas.openxmlformats.org/officeDocument/2006/relationships/slide" Target="slide4.xml"/><Relationship Id="rId9" Type="http://schemas.openxmlformats.org/officeDocument/2006/relationships/image" Target="../media/image7.png"/><Relationship Id="rId14" Type="http://schemas.openxmlformats.org/officeDocument/2006/relationships/slide" Target="slide30.xml"/></Relationships>
</file>

<file path=ppt/slides/_rels/slide30.xml.rels><?xml version="1.0" encoding="UTF-8" standalone="yes"?>
<Relationships xmlns="http://schemas.openxmlformats.org/package/2006/relationships"><Relationship Id="rId8" Type="http://schemas.openxmlformats.org/officeDocument/2006/relationships/slide" Target="slide31.xml"/><Relationship Id="rId3" Type="http://schemas.openxmlformats.org/officeDocument/2006/relationships/hyperlink" Target="https://creativecommons.org/licenses/by-nc/4.0/legalcode.es" TargetMode="External"/><Relationship Id="rId7" Type="http://schemas.openxmlformats.org/officeDocument/2006/relationships/image" Target="../media/image14.png"/><Relationship Id="rId2" Type="http://schemas.openxmlformats.org/officeDocument/2006/relationships/notesSlide" Target="../notesSlides/notesSlide30.xml"/><Relationship Id="rId1" Type="http://schemas.openxmlformats.org/officeDocument/2006/relationships/slideLayout" Target="../slideLayouts/slideLayout3.xml"/><Relationship Id="rId6" Type="http://schemas.openxmlformats.org/officeDocument/2006/relationships/slide" Target="slide3.xml"/><Relationship Id="rId5" Type="http://schemas.openxmlformats.org/officeDocument/2006/relationships/image" Target="../media/image3.png"/><Relationship Id="rId4" Type="http://schemas.openxmlformats.org/officeDocument/2006/relationships/hyperlink" Target="https://repositorio.cab.unam.mx/handle/123456789/114" TargetMode="External"/><Relationship Id="rId9" Type="http://schemas.openxmlformats.org/officeDocument/2006/relationships/image" Target="../media/image20.png"/></Relationships>
</file>

<file path=ppt/slides/_rels/slide3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21.png"/><Relationship Id="rId7" Type="http://schemas.openxmlformats.org/officeDocument/2006/relationships/image" Target="../media/image15.png"/><Relationship Id="rId2" Type="http://schemas.openxmlformats.org/officeDocument/2006/relationships/notesSlide" Target="../notesSlides/notesSlide31.xml"/><Relationship Id="rId1" Type="http://schemas.openxmlformats.org/officeDocument/2006/relationships/slideLayout" Target="../slideLayouts/slideLayout3.xml"/><Relationship Id="rId6" Type="http://schemas.openxmlformats.org/officeDocument/2006/relationships/slide" Target="slide30.xml"/><Relationship Id="rId5" Type="http://schemas.openxmlformats.org/officeDocument/2006/relationships/image" Target="../media/image14.png"/><Relationship Id="rId4" Type="http://schemas.openxmlformats.org/officeDocument/2006/relationships/slide" Target="slide3.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7"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image" Target="../media/image3.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image" Target="../media/image12.png"/><Relationship Id="rId4" Type="http://schemas.openxmlformats.org/officeDocument/2006/relationships/slide" Target="slide4.xml"/></Relationships>
</file>

<file path=ppt/slides/_rels/slide6.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slide" Target="slide7.xml"/><Relationship Id="rId7" Type="http://schemas.openxmlformats.org/officeDocument/2006/relationships/slide" Target="slide3.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13.png"/><Relationship Id="rId5" Type="http://schemas.openxmlformats.org/officeDocument/2006/relationships/image" Target="../media/image3.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slide" Target="slide6.xml"/><Relationship Id="rId7"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slide" Target="slide8.xml"/><Relationship Id="rId10" Type="http://schemas.openxmlformats.org/officeDocument/2006/relationships/image" Target="../media/image14.png"/><Relationship Id="rId4" Type="http://schemas.openxmlformats.org/officeDocument/2006/relationships/image" Target="../media/image12.png"/><Relationship Id="rId9" Type="http://schemas.openxmlformats.org/officeDocument/2006/relationships/slide" Target="slide3.xml"/></Relationships>
</file>

<file path=ppt/slides/_rels/slide8.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slide" Target="slide9.xml"/><Relationship Id="rId7"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image" Target="../media/image12.png"/><Relationship Id="rId5" Type="http://schemas.openxmlformats.org/officeDocument/2006/relationships/slide" Target="slide7.xml"/><Relationship Id="rId10" Type="http://schemas.openxmlformats.org/officeDocument/2006/relationships/image" Target="../media/image14.png"/><Relationship Id="rId4" Type="http://schemas.openxmlformats.org/officeDocument/2006/relationships/image" Target="../media/image4.png"/><Relationship Id="rId9" Type="http://schemas.openxmlformats.org/officeDocument/2006/relationships/slide" Target="slide3.xml"/></Relationships>
</file>

<file path=ppt/slides/_rels/slide9.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slide" Target="slide8.xml"/><Relationship Id="rId7"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16.png"/><Relationship Id="rId5" Type="http://schemas.openxmlformats.org/officeDocument/2006/relationships/slide" Target="slide10.xml"/><Relationship Id="rId10" Type="http://schemas.openxmlformats.org/officeDocument/2006/relationships/image" Target="../media/image14.png"/><Relationship Id="rId4" Type="http://schemas.openxmlformats.org/officeDocument/2006/relationships/image" Target="../media/image15.png"/><Relationship Id="rId9" Type="http://schemas.openxmlformats.org/officeDocument/2006/relationships/slide" Target="slide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7979"/>
            </a:gs>
            <a:gs pos="50000">
              <a:srgbClr val="FAFAFA"/>
            </a:gs>
            <a:gs pos="100000">
              <a:srgbClr val="CECECE"/>
            </a:gs>
          </a:gsLst>
          <a:lin ang="5400000" scaled="0"/>
        </a:gradFill>
        <a:effectLst/>
      </p:bgPr>
    </p:bg>
    <p:spTree>
      <p:nvGrpSpPr>
        <p:cNvPr id="1" name="Shape 87"/>
        <p:cNvGrpSpPr/>
        <p:nvPr/>
      </p:nvGrpSpPr>
      <p:grpSpPr>
        <a:xfrm>
          <a:off x="0" y="0"/>
          <a:ext cx="0" cy="0"/>
          <a:chOff x="0" y="0"/>
          <a:chExt cx="0" cy="0"/>
        </a:xfrm>
      </p:grpSpPr>
      <p:pic>
        <p:nvPicPr>
          <p:cNvPr id="88" name="Google Shape;88;p1"/>
          <p:cNvPicPr preferRelativeResize="0"/>
          <p:nvPr/>
        </p:nvPicPr>
        <p:blipFill rotWithShape="1">
          <a:blip r:embed="rId3">
            <a:alphaModFix/>
          </a:blip>
          <a:srcRect/>
          <a:stretch/>
        </p:blipFill>
        <p:spPr>
          <a:xfrm>
            <a:off x="167612" y="75522"/>
            <a:ext cx="1469498" cy="1481270"/>
          </a:xfrm>
          <a:prstGeom prst="rect">
            <a:avLst/>
          </a:prstGeom>
          <a:noFill/>
          <a:ln>
            <a:noFill/>
          </a:ln>
        </p:spPr>
      </p:pic>
      <p:pic>
        <p:nvPicPr>
          <p:cNvPr id="89" name="Google Shape;89;p1"/>
          <p:cNvPicPr preferRelativeResize="0"/>
          <p:nvPr/>
        </p:nvPicPr>
        <p:blipFill rotWithShape="1">
          <a:blip r:embed="rId4">
            <a:alphaModFix/>
          </a:blip>
          <a:srcRect/>
          <a:stretch/>
        </p:blipFill>
        <p:spPr>
          <a:xfrm>
            <a:off x="7668343" y="75522"/>
            <a:ext cx="1104501" cy="1481270"/>
          </a:xfrm>
          <a:prstGeom prst="rect">
            <a:avLst/>
          </a:prstGeom>
          <a:noFill/>
          <a:ln>
            <a:noFill/>
          </a:ln>
        </p:spPr>
      </p:pic>
      <p:pic>
        <p:nvPicPr>
          <p:cNvPr id="90" name="Google Shape;90;p1"/>
          <p:cNvPicPr preferRelativeResize="0"/>
          <p:nvPr/>
        </p:nvPicPr>
        <p:blipFill rotWithShape="1">
          <a:blip r:embed="rId5">
            <a:alphaModFix/>
          </a:blip>
          <a:srcRect/>
          <a:stretch/>
        </p:blipFill>
        <p:spPr>
          <a:xfrm>
            <a:off x="0" y="6441830"/>
            <a:ext cx="790575" cy="419100"/>
          </a:xfrm>
          <a:prstGeom prst="rect">
            <a:avLst/>
          </a:prstGeom>
          <a:noFill/>
          <a:ln>
            <a:noFill/>
          </a:ln>
        </p:spPr>
      </p:pic>
      <p:sp>
        <p:nvSpPr>
          <p:cNvPr id="91" name="Google Shape;91;p1"/>
          <p:cNvSpPr txBox="1">
            <a:spLocks noGrp="1"/>
          </p:cNvSpPr>
          <p:nvPr>
            <p:ph type="title"/>
          </p:nvPr>
        </p:nvSpPr>
        <p:spPr>
          <a:xfrm>
            <a:off x="683568" y="3573016"/>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br>
              <a:rPr lang="es-MX" sz="4400" b="1"/>
            </a:br>
            <a:r>
              <a:rPr lang="es-MX" sz="4400" b="1"/>
              <a:t>Universidad Nacional Autónoma de México</a:t>
            </a:r>
            <a:br>
              <a:rPr lang="es-MX" sz="4400" b="1"/>
            </a:br>
            <a:br>
              <a:rPr lang="es-MX"/>
            </a:br>
            <a:r>
              <a:rPr lang="es-MX" sz="4400" i="1"/>
              <a:t>Inferences of Certainty and Inferences of Possibility</a:t>
            </a:r>
            <a:br>
              <a:rPr lang="es-MX" sz="4400"/>
            </a:br>
            <a:r>
              <a:rPr lang="es-MX" sz="3600"/>
              <a:t>by</a:t>
            </a:r>
            <a:br>
              <a:rPr lang="es-MX" sz="4400"/>
            </a:br>
            <a:r>
              <a:rPr lang="es-MX" sz="3600"/>
              <a:t>Luz Heréndira Hernández Rubio</a:t>
            </a:r>
            <a:br>
              <a:rPr lang="es-MX" sz="3600"/>
            </a:br>
            <a:r>
              <a:rPr lang="es-MX" sz="3600"/>
              <a:t>Plantel 9 "Pedro de Alba“</a:t>
            </a:r>
            <a:br>
              <a:rPr lang="es-MX" sz="3600"/>
            </a:br>
            <a:r>
              <a:rPr lang="es-MX" sz="1600" b="0" i="0">
                <a:solidFill>
                  <a:srgbClr val="333333"/>
                </a:solidFill>
                <a:latin typeface="Arial"/>
                <a:ea typeface="Arial"/>
                <a:cs typeface="Arial"/>
                <a:sym typeface="Arial"/>
              </a:rPr>
              <a:t> 2023-08-08</a:t>
            </a:r>
            <a:br>
              <a:rPr lang="es-MX" sz="4400"/>
            </a:br>
            <a:endParaRPr/>
          </a:p>
        </p:txBody>
      </p:sp>
      <p:pic>
        <p:nvPicPr>
          <p:cNvPr id="92" name="Google Shape;92;p1" descr="Flechas de cheurón con relleno sólido">
            <a:hlinkClick r:id="rId6" action="ppaction://hlinksldjump"/>
          </p:cNvPr>
          <p:cNvPicPr preferRelativeResize="0"/>
          <p:nvPr/>
        </p:nvPicPr>
        <p:blipFill rotWithShape="1">
          <a:blip r:embed="rId7">
            <a:alphaModFix/>
          </a:blip>
          <a:srcRect/>
          <a:stretch/>
        </p:blipFill>
        <p:spPr>
          <a:xfrm>
            <a:off x="8093228" y="5967821"/>
            <a:ext cx="914400" cy="9144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10"/>
          <p:cNvSpPr txBox="1"/>
          <p:nvPr/>
        </p:nvSpPr>
        <p:spPr>
          <a:xfrm>
            <a:off x="153254" y="1133449"/>
            <a:ext cx="4920300" cy="95410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800">
                <a:solidFill>
                  <a:schemeClr val="dk1"/>
                </a:solidFill>
                <a:latin typeface="Arial"/>
                <a:ea typeface="Arial"/>
                <a:cs typeface="Arial"/>
                <a:sym typeface="Arial"/>
              </a:rPr>
              <a:t>to refer to a present or future </a:t>
            </a:r>
            <a:endParaRPr/>
          </a:p>
          <a:p>
            <a:pPr marL="0" marR="0" lvl="0" indent="0" algn="l" rtl="0">
              <a:spcBef>
                <a:spcPts val="0"/>
              </a:spcBef>
              <a:spcAft>
                <a:spcPts val="0"/>
              </a:spcAft>
              <a:buNone/>
            </a:pPr>
            <a:r>
              <a:rPr lang="es-MX" sz="2800">
                <a:solidFill>
                  <a:schemeClr val="dk1"/>
                </a:solidFill>
                <a:latin typeface="Arial"/>
                <a:ea typeface="Arial"/>
                <a:cs typeface="Arial"/>
                <a:sym typeface="Arial"/>
              </a:rPr>
              <a:t>inference of possibility</a:t>
            </a:r>
            <a:endParaRPr sz="2800">
              <a:solidFill>
                <a:schemeClr val="dk1"/>
              </a:solidFill>
              <a:latin typeface="Calibri"/>
              <a:ea typeface="Calibri"/>
              <a:cs typeface="Calibri"/>
              <a:sym typeface="Calibri"/>
            </a:endParaRPr>
          </a:p>
        </p:txBody>
      </p:sp>
      <p:sp>
        <p:nvSpPr>
          <p:cNvPr id="233" name="Google Shape;233;p10"/>
          <p:cNvSpPr txBox="1"/>
          <p:nvPr/>
        </p:nvSpPr>
        <p:spPr>
          <a:xfrm>
            <a:off x="3628255" y="204666"/>
            <a:ext cx="1154483"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4000">
                <a:solidFill>
                  <a:schemeClr val="dk1"/>
                </a:solidFill>
                <a:latin typeface="Arial"/>
                <a:ea typeface="Arial"/>
                <a:cs typeface="Arial"/>
                <a:sym typeface="Arial"/>
              </a:rPr>
              <a:t>May</a:t>
            </a:r>
            <a:endParaRPr/>
          </a:p>
        </p:txBody>
      </p:sp>
      <p:sp>
        <p:nvSpPr>
          <p:cNvPr id="234" name="Google Shape;234;p10"/>
          <p:cNvSpPr txBox="1"/>
          <p:nvPr/>
        </p:nvSpPr>
        <p:spPr>
          <a:xfrm>
            <a:off x="209065" y="4531381"/>
            <a:ext cx="3882794" cy="101566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000">
                <a:solidFill>
                  <a:schemeClr val="dk1"/>
                </a:solidFill>
                <a:latin typeface="Arial"/>
                <a:ea typeface="Arial"/>
                <a:cs typeface="Arial"/>
                <a:sym typeface="Arial"/>
              </a:rPr>
              <a:t>Example:</a:t>
            </a:r>
            <a:endParaRPr/>
          </a:p>
          <a:p>
            <a:pPr marL="0" marR="0" lvl="0" indent="0" algn="l" rtl="0">
              <a:spcBef>
                <a:spcPts val="0"/>
              </a:spcBef>
              <a:spcAft>
                <a:spcPts val="0"/>
              </a:spcAft>
              <a:buNone/>
            </a:pPr>
            <a:r>
              <a:rPr lang="es-MX" sz="2000">
                <a:solidFill>
                  <a:schemeClr val="dk1"/>
                </a:solidFill>
                <a:latin typeface="Arial"/>
                <a:ea typeface="Arial"/>
                <a:cs typeface="Arial"/>
                <a:sym typeface="Arial"/>
              </a:rPr>
              <a:t>I didn’t study much for the exam.</a:t>
            </a:r>
            <a:endParaRPr/>
          </a:p>
          <a:p>
            <a:pPr marL="0" marR="0" lvl="0" indent="0" algn="l" rtl="0">
              <a:spcBef>
                <a:spcPts val="0"/>
              </a:spcBef>
              <a:spcAft>
                <a:spcPts val="0"/>
              </a:spcAft>
              <a:buNone/>
            </a:pPr>
            <a:r>
              <a:rPr lang="es-MX" sz="2000">
                <a:solidFill>
                  <a:schemeClr val="dk1"/>
                </a:solidFill>
                <a:latin typeface="Arial"/>
                <a:ea typeface="Arial"/>
                <a:cs typeface="Arial"/>
                <a:sym typeface="Arial"/>
              </a:rPr>
              <a:t>I may get a low mark.</a:t>
            </a:r>
            <a:endParaRPr/>
          </a:p>
        </p:txBody>
      </p:sp>
      <p:sp>
        <p:nvSpPr>
          <p:cNvPr id="235" name="Google Shape;235;p10"/>
          <p:cNvSpPr txBox="1"/>
          <p:nvPr/>
        </p:nvSpPr>
        <p:spPr>
          <a:xfrm>
            <a:off x="5115711" y="4505226"/>
            <a:ext cx="2932213" cy="101566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000">
                <a:solidFill>
                  <a:schemeClr val="dk1"/>
                </a:solidFill>
                <a:latin typeface="Arial"/>
                <a:ea typeface="Arial"/>
                <a:cs typeface="Arial"/>
                <a:sym typeface="Arial"/>
              </a:rPr>
              <a:t>Example:</a:t>
            </a:r>
            <a:endParaRPr/>
          </a:p>
          <a:p>
            <a:pPr marL="0" marR="0" lvl="0" indent="0" algn="l" rtl="0">
              <a:spcBef>
                <a:spcPts val="0"/>
              </a:spcBef>
              <a:spcAft>
                <a:spcPts val="0"/>
              </a:spcAft>
              <a:buNone/>
            </a:pPr>
            <a:r>
              <a:rPr lang="es-MX" sz="2000">
                <a:solidFill>
                  <a:schemeClr val="dk1"/>
                </a:solidFill>
                <a:latin typeface="Arial"/>
                <a:ea typeface="Arial"/>
                <a:cs typeface="Arial"/>
                <a:sym typeface="Arial"/>
              </a:rPr>
              <a:t>Pam has lost his wallet.</a:t>
            </a:r>
            <a:endParaRPr/>
          </a:p>
          <a:p>
            <a:pPr marL="0" marR="0" lvl="0" indent="0" algn="l" rtl="0">
              <a:spcBef>
                <a:spcPts val="0"/>
              </a:spcBef>
              <a:spcAft>
                <a:spcPts val="0"/>
              </a:spcAft>
              <a:buNone/>
            </a:pPr>
            <a:r>
              <a:rPr lang="es-MX" sz="2000">
                <a:solidFill>
                  <a:schemeClr val="dk1"/>
                </a:solidFill>
                <a:latin typeface="Arial"/>
                <a:ea typeface="Arial"/>
                <a:cs typeface="Arial"/>
                <a:sym typeface="Arial"/>
              </a:rPr>
              <a:t>She may not find it.</a:t>
            </a:r>
            <a:endParaRPr/>
          </a:p>
        </p:txBody>
      </p:sp>
      <p:pic>
        <p:nvPicPr>
          <p:cNvPr id="236" name="Google Shape;236;p10">
            <a:hlinkClick r:id="rId3" action="ppaction://hlinksldjump"/>
          </p:cNvPr>
          <p:cNvPicPr preferRelativeResize="0"/>
          <p:nvPr/>
        </p:nvPicPr>
        <p:blipFill rotWithShape="1">
          <a:blip r:embed="rId4">
            <a:alphaModFix/>
          </a:blip>
          <a:srcRect/>
          <a:stretch/>
        </p:blipFill>
        <p:spPr>
          <a:xfrm>
            <a:off x="-61953" y="5630728"/>
            <a:ext cx="914479" cy="914479"/>
          </a:xfrm>
          <a:prstGeom prst="rect">
            <a:avLst/>
          </a:prstGeom>
          <a:noFill/>
          <a:ln>
            <a:noFill/>
          </a:ln>
        </p:spPr>
      </p:pic>
      <p:pic>
        <p:nvPicPr>
          <p:cNvPr id="237" name="Google Shape;237;p10">
            <a:hlinkClick r:id="rId5" action="ppaction://hlinksldjump"/>
          </p:cNvPr>
          <p:cNvPicPr preferRelativeResize="0"/>
          <p:nvPr/>
        </p:nvPicPr>
        <p:blipFill rotWithShape="1">
          <a:blip r:embed="rId6">
            <a:alphaModFix/>
          </a:blip>
          <a:srcRect/>
          <a:stretch/>
        </p:blipFill>
        <p:spPr>
          <a:xfrm>
            <a:off x="8351063" y="6087967"/>
            <a:ext cx="914479" cy="914479"/>
          </a:xfrm>
          <a:prstGeom prst="rect">
            <a:avLst/>
          </a:prstGeom>
          <a:noFill/>
          <a:ln>
            <a:noFill/>
          </a:ln>
        </p:spPr>
      </p:pic>
      <p:pic>
        <p:nvPicPr>
          <p:cNvPr id="238" name="Google Shape;238;p10"/>
          <p:cNvPicPr preferRelativeResize="0"/>
          <p:nvPr/>
        </p:nvPicPr>
        <p:blipFill rotWithShape="1">
          <a:blip r:embed="rId7">
            <a:alphaModFix/>
          </a:blip>
          <a:srcRect/>
          <a:stretch/>
        </p:blipFill>
        <p:spPr>
          <a:xfrm>
            <a:off x="0" y="6401991"/>
            <a:ext cx="790575" cy="419100"/>
          </a:xfrm>
          <a:prstGeom prst="rect">
            <a:avLst/>
          </a:prstGeom>
          <a:noFill/>
          <a:ln>
            <a:noFill/>
          </a:ln>
        </p:spPr>
      </p:pic>
      <p:sp>
        <p:nvSpPr>
          <p:cNvPr id="239" name="Google Shape;239;p10"/>
          <p:cNvSpPr txBox="1"/>
          <p:nvPr/>
        </p:nvSpPr>
        <p:spPr>
          <a:xfrm>
            <a:off x="5086234" y="1133449"/>
            <a:ext cx="4203395" cy="123110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800">
                <a:solidFill>
                  <a:schemeClr val="dk1"/>
                </a:solidFill>
                <a:latin typeface="Arial"/>
                <a:ea typeface="Arial"/>
                <a:cs typeface="Arial"/>
                <a:sym typeface="Arial"/>
              </a:rPr>
              <a:t>The structure is may+</a:t>
            </a:r>
            <a:endParaRPr/>
          </a:p>
          <a:p>
            <a:pPr marL="0" marR="0" lvl="0" indent="0" algn="l" rtl="0">
              <a:spcBef>
                <a:spcPts val="0"/>
              </a:spcBef>
              <a:spcAft>
                <a:spcPts val="0"/>
              </a:spcAft>
              <a:buNone/>
            </a:pPr>
            <a:r>
              <a:rPr lang="es-MX" sz="2800">
                <a:solidFill>
                  <a:schemeClr val="dk1"/>
                </a:solidFill>
                <a:latin typeface="Arial"/>
                <a:ea typeface="Arial"/>
                <a:cs typeface="Arial"/>
                <a:sym typeface="Arial"/>
              </a:rPr>
              <a:t>main verb in simple form </a:t>
            </a:r>
            <a:endParaRPr sz="2800" b="1">
              <a:solidFill>
                <a:schemeClr val="dk1"/>
              </a:solidFill>
              <a:latin typeface="Calibri"/>
              <a:ea typeface="Calibri"/>
              <a:cs typeface="Calibri"/>
              <a:sym typeface="Calibri"/>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240" name="Google Shape;240;p10"/>
          <p:cNvGrpSpPr/>
          <p:nvPr/>
        </p:nvGrpSpPr>
        <p:grpSpPr>
          <a:xfrm>
            <a:off x="2098378" y="1903137"/>
            <a:ext cx="3854565" cy="2686267"/>
            <a:chOff x="2205990" y="1934421"/>
            <a:chExt cx="3854565" cy="2686267"/>
          </a:xfrm>
        </p:grpSpPr>
        <p:sp>
          <p:nvSpPr>
            <p:cNvPr id="241" name="Google Shape;241;p10"/>
            <p:cNvSpPr/>
            <p:nvPr/>
          </p:nvSpPr>
          <p:spPr>
            <a:xfrm>
              <a:off x="3288491" y="2748404"/>
              <a:ext cx="1656184" cy="914400"/>
            </a:xfrm>
            <a:prstGeom prst="ellipse">
              <a:avLst/>
            </a:prstGeom>
            <a:solidFill>
              <a:srgbClr val="953734"/>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MX" sz="3600">
                  <a:solidFill>
                    <a:schemeClr val="lt1"/>
                  </a:solidFill>
                  <a:latin typeface="Calibri"/>
                  <a:ea typeface="Calibri"/>
                  <a:cs typeface="Calibri"/>
                  <a:sym typeface="Calibri"/>
                </a:rPr>
                <a:t>May</a:t>
              </a:r>
              <a:endParaRPr/>
            </a:p>
          </p:txBody>
        </p:sp>
        <p:pic>
          <p:nvPicPr>
            <p:cNvPr id="242" name="Google Shape;242;p10" descr="Flecha: curva en sentido contrario de las agujas del reloj con relleno sólido"/>
            <p:cNvPicPr preferRelativeResize="0"/>
            <p:nvPr/>
          </p:nvPicPr>
          <p:blipFill rotWithShape="1">
            <a:blip r:embed="rId8">
              <a:alphaModFix/>
            </a:blip>
            <a:srcRect/>
            <a:stretch/>
          </p:blipFill>
          <p:spPr>
            <a:xfrm rot="8915101">
              <a:off x="4694215" y="3185632"/>
              <a:ext cx="1036867" cy="1256958"/>
            </a:xfrm>
            <a:prstGeom prst="rect">
              <a:avLst/>
            </a:prstGeom>
            <a:noFill/>
            <a:ln>
              <a:noFill/>
            </a:ln>
          </p:spPr>
        </p:pic>
        <p:pic>
          <p:nvPicPr>
            <p:cNvPr id="243" name="Google Shape;243;p10" descr="Flecha: curva en sentido contrario de las agujas del reloj con relleno sólido"/>
            <p:cNvPicPr preferRelativeResize="0"/>
            <p:nvPr/>
          </p:nvPicPr>
          <p:blipFill rotWithShape="1">
            <a:blip r:embed="rId8">
              <a:alphaModFix/>
            </a:blip>
            <a:srcRect/>
            <a:stretch/>
          </p:blipFill>
          <p:spPr>
            <a:xfrm rot="-2182451">
              <a:off x="2452495" y="2127711"/>
              <a:ext cx="1036867" cy="1171949"/>
            </a:xfrm>
            <a:prstGeom prst="rect">
              <a:avLst/>
            </a:prstGeom>
            <a:noFill/>
            <a:ln>
              <a:noFill/>
            </a:ln>
          </p:spPr>
        </p:pic>
        <p:pic>
          <p:nvPicPr>
            <p:cNvPr id="244" name="Google Shape;244;p10" descr="Flecha: curva en sentido contrario de las agujas del reloj con relleno sólido"/>
            <p:cNvPicPr preferRelativeResize="0"/>
            <p:nvPr/>
          </p:nvPicPr>
          <p:blipFill rotWithShape="1">
            <a:blip r:embed="rId8">
              <a:alphaModFix/>
            </a:blip>
            <a:srcRect/>
            <a:stretch/>
          </p:blipFill>
          <p:spPr>
            <a:xfrm rot="3818528">
              <a:off x="4786894" y="2196288"/>
              <a:ext cx="1036867" cy="1171949"/>
            </a:xfrm>
            <a:prstGeom prst="rect">
              <a:avLst/>
            </a:prstGeom>
            <a:noFill/>
            <a:ln>
              <a:noFill/>
            </a:ln>
          </p:spPr>
        </p:pic>
        <p:pic>
          <p:nvPicPr>
            <p:cNvPr id="245" name="Google Shape;245;p10" descr="Flecha: curva en sentido contrario de las agujas del reloj con relleno sólido"/>
            <p:cNvPicPr preferRelativeResize="0"/>
            <p:nvPr/>
          </p:nvPicPr>
          <p:blipFill rotWithShape="1">
            <a:blip r:embed="rId8">
              <a:alphaModFix/>
            </a:blip>
            <a:srcRect/>
            <a:stretch/>
          </p:blipFill>
          <p:spPr>
            <a:xfrm rot="-6699823">
              <a:off x="2528332" y="3234842"/>
              <a:ext cx="1036867" cy="1302375"/>
            </a:xfrm>
            <a:prstGeom prst="rect">
              <a:avLst/>
            </a:prstGeom>
            <a:noFill/>
            <a:ln>
              <a:noFill/>
            </a:ln>
          </p:spPr>
        </p:pic>
      </p:grpSp>
      <p:pic>
        <p:nvPicPr>
          <p:cNvPr id="246" name="Google Shape;246;p10">
            <a:hlinkClick r:id="rId9" action="ppaction://hlinksldjump"/>
          </p:cNvPr>
          <p:cNvPicPr preferRelativeResize="0"/>
          <p:nvPr/>
        </p:nvPicPr>
        <p:blipFill rotWithShape="1">
          <a:blip r:embed="rId10">
            <a:alphaModFix/>
          </a:blip>
          <a:srcRect/>
          <a:stretch/>
        </p:blipFill>
        <p:spPr>
          <a:xfrm>
            <a:off x="8202341" y="19226"/>
            <a:ext cx="914479" cy="914479"/>
          </a:xfrm>
          <a:prstGeom prst="rect">
            <a:avLst/>
          </a:prstGeom>
          <a:noFill/>
          <a:ln>
            <a:noFill/>
          </a:ln>
        </p:spPr>
      </p:pic>
      <p:sp>
        <p:nvSpPr>
          <p:cNvPr id="247" name="Google Shape;247;p10"/>
          <p:cNvSpPr txBox="1"/>
          <p:nvPr/>
        </p:nvSpPr>
        <p:spPr>
          <a:xfrm>
            <a:off x="3346269" y="867365"/>
            <a:ext cx="2192436" cy="246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000">
                <a:solidFill>
                  <a:schemeClr val="dk1"/>
                </a:solidFill>
                <a:latin typeface="Calibri"/>
                <a:ea typeface="Calibri"/>
                <a:cs typeface="Calibri"/>
                <a:sym typeface="Calibri"/>
              </a:rPr>
              <a:t>Adapted from: Beare, 2020 </a:t>
            </a:r>
            <a:endParaRPr sz="1000">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11"/>
          <p:cNvSpPr txBox="1"/>
          <p:nvPr/>
        </p:nvSpPr>
        <p:spPr>
          <a:xfrm>
            <a:off x="155303" y="1099127"/>
            <a:ext cx="9840600" cy="95410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800"/>
              <a:buFont typeface="Arial"/>
              <a:buNone/>
            </a:pPr>
            <a:r>
              <a:rPr lang="es-MX" sz="2800" b="0" i="0" u="none" strike="noStrike" cap="none">
                <a:solidFill>
                  <a:schemeClr val="dk1"/>
                </a:solidFill>
                <a:latin typeface="Arial"/>
                <a:ea typeface="Arial"/>
                <a:cs typeface="Arial"/>
                <a:sym typeface="Arial"/>
              </a:rPr>
              <a:t>to </a:t>
            </a:r>
            <a:r>
              <a:rPr lang="es-MX" sz="2800">
                <a:solidFill>
                  <a:schemeClr val="dk1"/>
                </a:solidFill>
                <a:latin typeface="Arial"/>
                <a:ea typeface="Arial"/>
                <a:cs typeface="Arial"/>
                <a:sym typeface="Arial"/>
              </a:rPr>
              <a:t>speak about</a:t>
            </a:r>
            <a:r>
              <a:rPr lang="es-MX" sz="2800" b="0" i="0" u="none" strike="noStrike" cap="none">
                <a:solidFill>
                  <a:schemeClr val="dk1"/>
                </a:solidFill>
                <a:latin typeface="Arial"/>
                <a:ea typeface="Arial"/>
                <a:cs typeface="Arial"/>
                <a:sym typeface="Arial"/>
              </a:rPr>
              <a:t> a past</a:t>
            </a:r>
            <a:endParaRPr/>
          </a:p>
          <a:p>
            <a:pPr marL="0" marR="0" lvl="0" indent="0" algn="l" rtl="0">
              <a:lnSpc>
                <a:spcPct val="100000"/>
              </a:lnSpc>
              <a:spcBef>
                <a:spcPts val="0"/>
              </a:spcBef>
              <a:spcAft>
                <a:spcPts val="0"/>
              </a:spcAft>
              <a:buClr>
                <a:schemeClr val="dk1"/>
              </a:buClr>
              <a:buSzPts val="2800"/>
              <a:buFont typeface="Arial"/>
              <a:buNone/>
            </a:pPr>
            <a:r>
              <a:rPr lang="es-MX" sz="2800" b="0" i="0" u="none" strike="noStrike" cap="none">
                <a:solidFill>
                  <a:schemeClr val="dk1"/>
                </a:solidFill>
                <a:latin typeface="Arial"/>
                <a:ea typeface="Arial"/>
                <a:cs typeface="Arial"/>
                <a:sym typeface="Arial"/>
              </a:rPr>
              <a:t>inference of </a:t>
            </a:r>
            <a:r>
              <a:rPr lang="es-MX" sz="2800">
                <a:solidFill>
                  <a:schemeClr val="dk1"/>
                </a:solidFill>
                <a:latin typeface="Arial"/>
                <a:ea typeface="Arial"/>
                <a:cs typeface="Arial"/>
                <a:sym typeface="Arial"/>
              </a:rPr>
              <a:t>possibility</a:t>
            </a:r>
            <a:endParaRPr sz="2800" b="0" i="0" u="none" strike="noStrike" cap="none">
              <a:solidFill>
                <a:schemeClr val="dk1"/>
              </a:solidFill>
              <a:latin typeface="Calibri"/>
              <a:ea typeface="Calibri"/>
              <a:cs typeface="Calibri"/>
              <a:sym typeface="Calibri"/>
            </a:endParaRPr>
          </a:p>
        </p:txBody>
      </p:sp>
      <p:sp>
        <p:nvSpPr>
          <p:cNvPr id="253" name="Google Shape;253;p11"/>
          <p:cNvSpPr txBox="1"/>
          <p:nvPr/>
        </p:nvSpPr>
        <p:spPr>
          <a:xfrm>
            <a:off x="4487875" y="1124100"/>
            <a:ext cx="5019672" cy="138499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800"/>
              <a:buFont typeface="Arial"/>
              <a:buNone/>
            </a:pPr>
            <a:r>
              <a:rPr lang="es-MX" sz="2800" b="0" i="0" u="none" strike="noStrike" cap="none">
                <a:solidFill>
                  <a:schemeClr val="dk1"/>
                </a:solidFill>
                <a:latin typeface="Arial"/>
                <a:ea typeface="Arial"/>
                <a:cs typeface="Arial"/>
                <a:sym typeface="Arial"/>
              </a:rPr>
              <a:t>the structure is may+</a:t>
            </a:r>
            <a:endParaRPr/>
          </a:p>
          <a:p>
            <a:pPr marL="0" marR="0" lvl="0" indent="0" algn="l" rtl="0">
              <a:lnSpc>
                <a:spcPct val="100000"/>
              </a:lnSpc>
              <a:spcBef>
                <a:spcPts val="0"/>
              </a:spcBef>
              <a:spcAft>
                <a:spcPts val="0"/>
              </a:spcAft>
              <a:buClr>
                <a:schemeClr val="dk1"/>
              </a:buClr>
              <a:buSzPts val="2800"/>
              <a:buFont typeface="Arial"/>
              <a:buNone/>
            </a:pPr>
            <a:r>
              <a:rPr lang="es-MX" sz="2800">
                <a:solidFill>
                  <a:schemeClr val="dk1"/>
                </a:solidFill>
                <a:latin typeface="Arial"/>
                <a:ea typeface="Arial"/>
                <a:cs typeface="Arial"/>
                <a:sym typeface="Arial"/>
              </a:rPr>
              <a:t>h</a:t>
            </a:r>
            <a:r>
              <a:rPr lang="es-MX" sz="2800" b="0" i="0" u="none" strike="noStrike" cap="none">
                <a:solidFill>
                  <a:schemeClr val="dk1"/>
                </a:solidFill>
                <a:latin typeface="Arial"/>
                <a:ea typeface="Arial"/>
                <a:cs typeface="Arial"/>
                <a:sym typeface="Arial"/>
              </a:rPr>
              <a:t>ave+main verb in past participle</a:t>
            </a:r>
            <a:endParaRPr sz="2800" b="1" i="0" u="none" strike="noStrike" cap="none">
              <a:solidFill>
                <a:schemeClr val="dk1"/>
              </a:solidFill>
              <a:latin typeface="Calibri"/>
              <a:ea typeface="Calibri"/>
              <a:cs typeface="Calibri"/>
              <a:sym typeface="Calibri"/>
            </a:endParaRPr>
          </a:p>
        </p:txBody>
      </p:sp>
      <p:sp>
        <p:nvSpPr>
          <p:cNvPr id="254" name="Google Shape;254;p11"/>
          <p:cNvSpPr txBox="1"/>
          <p:nvPr/>
        </p:nvSpPr>
        <p:spPr>
          <a:xfrm>
            <a:off x="5163313" y="4501435"/>
            <a:ext cx="3610732"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000">
                <a:solidFill>
                  <a:schemeClr val="dk1"/>
                </a:solidFill>
                <a:latin typeface="Arial"/>
                <a:ea typeface="Arial"/>
                <a:cs typeface="Arial"/>
                <a:sym typeface="Arial"/>
              </a:rPr>
              <a:t>I can’t find my car. </a:t>
            </a:r>
            <a:endParaRPr/>
          </a:p>
          <a:p>
            <a:pPr marL="0" marR="0" lvl="0" indent="0" algn="l" rtl="0">
              <a:spcBef>
                <a:spcPts val="0"/>
              </a:spcBef>
              <a:spcAft>
                <a:spcPts val="0"/>
              </a:spcAft>
              <a:buNone/>
            </a:pPr>
            <a:r>
              <a:rPr lang="es-MX" sz="2000">
                <a:solidFill>
                  <a:schemeClr val="dk1"/>
                </a:solidFill>
                <a:latin typeface="Arial"/>
                <a:ea typeface="Arial"/>
                <a:cs typeface="Arial"/>
                <a:sym typeface="Arial"/>
              </a:rPr>
              <a:t>A tow may have taken it away.</a:t>
            </a:r>
            <a:endParaRPr/>
          </a:p>
        </p:txBody>
      </p:sp>
      <p:sp>
        <p:nvSpPr>
          <p:cNvPr id="255" name="Google Shape;255;p11"/>
          <p:cNvSpPr txBox="1"/>
          <p:nvPr/>
        </p:nvSpPr>
        <p:spPr>
          <a:xfrm>
            <a:off x="167581" y="4513888"/>
            <a:ext cx="4288974" cy="129266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000">
                <a:solidFill>
                  <a:schemeClr val="dk1"/>
                </a:solidFill>
                <a:latin typeface="Arial"/>
                <a:ea typeface="Arial"/>
                <a:cs typeface="Arial"/>
                <a:sym typeface="Arial"/>
              </a:rPr>
              <a:t>She departed for France eleven hours ago. She may have arrived already.</a:t>
            </a:r>
            <a:endParaRPr/>
          </a:p>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56" name="Google Shape;256;p11"/>
          <p:cNvSpPr txBox="1"/>
          <p:nvPr/>
        </p:nvSpPr>
        <p:spPr>
          <a:xfrm>
            <a:off x="3404603" y="255235"/>
            <a:ext cx="1154483" cy="7078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4000"/>
              <a:buFont typeface="Arial"/>
              <a:buNone/>
            </a:pPr>
            <a:r>
              <a:rPr lang="es-MX" sz="4000" i="0" u="none" strike="noStrike" cap="none">
                <a:solidFill>
                  <a:schemeClr val="dk1"/>
                </a:solidFill>
                <a:latin typeface="Arial"/>
                <a:ea typeface="Arial"/>
                <a:cs typeface="Arial"/>
                <a:sym typeface="Arial"/>
              </a:rPr>
              <a:t>May</a:t>
            </a:r>
            <a:endParaRPr/>
          </a:p>
        </p:txBody>
      </p:sp>
      <p:pic>
        <p:nvPicPr>
          <p:cNvPr id="257" name="Google Shape;257;p11">
            <a:hlinkClick r:id="rId3" action="ppaction://hlinksldjump"/>
          </p:cNvPr>
          <p:cNvPicPr preferRelativeResize="0"/>
          <p:nvPr/>
        </p:nvPicPr>
        <p:blipFill rotWithShape="1">
          <a:blip r:embed="rId4">
            <a:alphaModFix/>
          </a:blip>
          <a:srcRect/>
          <a:stretch/>
        </p:blipFill>
        <p:spPr>
          <a:xfrm>
            <a:off x="-77762" y="6098301"/>
            <a:ext cx="914479" cy="914479"/>
          </a:xfrm>
          <a:prstGeom prst="rect">
            <a:avLst/>
          </a:prstGeom>
          <a:noFill/>
          <a:ln>
            <a:noFill/>
          </a:ln>
        </p:spPr>
      </p:pic>
      <p:pic>
        <p:nvPicPr>
          <p:cNvPr id="258" name="Google Shape;258;p11">
            <a:hlinkClick r:id="rId5" action="ppaction://hlinksldjump"/>
          </p:cNvPr>
          <p:cNvPicPr preferRelativeResize="0"/>
          <p:nvPr/>
        </p:nvPicPr>
        <p:blipFill rotWithShape="1">
          <a:blip r:embed="rId6">
            <a:alphaModFix/>
          </a:blip>
          <a:srcRect/>
          <a:stretch/>
        </p:blipFill>
        <p:spPr>
          <a:xfrm>
            <a:off x="8303190" y="6046446"/>
            <a:ext cx="914479" cy="914479"/>
          </a:xfrm>
          <a:prstGeom prst="rect">
            <a:avLst/>
          </a:prstGeom>
          <a:noFill/>
          <a:ln>
            <a:noFill/>
          </a:ln>
        </p:spPr>
      </p:pic>
      <p:grpSp>
        <p:nvGrpSpPr>
          <p:cNvPr id="259" name="Google Shape;259;p11"/>
          <p:cNvGrpSpPr/>
          <p:nvPr/>
        </p:nvGrpSpPr>
        <p:grpSpPr>
          <a:xfrm>
            <a:off x="2136629" y="1943777"/>
            <a:ext cx="3751605" cy="2634336"/>
            <a:chOff x="2244241" y="1986353"/>
            <a:chExt cx="3751605" cy="2634336"/>
          </a:xfrm>
        </p:grpSpPr>
        <p:sp>
          <p:nvSpPr>
            <p:cNvPr id="260" name="Google Shape;260;p11"/>
            <p:cNvSpPr/>
            <p:nvPr/>
          </p:nvSpPr>
          <p:spPr>
            <a:xfrm>
              <a:off x="3288491" y="2748404"/>
              <a:ext cx="1656184" cy="914400"/>
            </a:xfrm>
            <a:prstGeom prst="ellipse">
              <a:avLst/>
            </a:prstGeom>
            <a:solidFill>
              <a:srgbClr val="953734"/>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MX" sz="3600">
                  <a:solidFill>
                    <a:schemeClr val="lt1"/>
                  </a:solidFill>
                  <a:latin typeface="Calibri"/>
                  <a:ea typeface="Calibri"/>
                  <a:cs typeface="Calibri"/>
                  <a:sym typeface="Calibri"/>
                </a:rPr>
                <a:t>May</a:t>
              </a:r>
              <a:endParaRPr/>
            </a:p>
          </p:txBody>
        </p:sp>
        <p:pic>
          <p:nvPicPr>
            <p:cNvPr id="261" name="Google Shape;261;p11" descr="Flecha: curva en sentido contrario de las agujas del reloj con relleno sólido"/>
            <p:cNvPicPr preferRelativeResize="0"/>
            <p:nvPr/>
          </p:nvPicPr>
          <p:blipFill rotWithShape="1">
            <a:blip r:embed="rId7">
              <a:alphaModFix/>
            </a:blip>
            <a:srcRect/>
            <a:stretch/>
          </p:blipFill>
          <p:spPr>
            <a:xfrm rot="8915101">
              <a:off x="4694215" y="3185632"/>
              <a:ext cx="1036867" cy="1256958"/>
            </a:xfrm>
            <a:prstGeom prst="rect">
              <a:avLst/>
            </a:prstGeom>
            <a:noFill/>
            <a:ln>
              <a:noFill/>
            </a:ln>
          </p:spPr>
        </p:pic>
        <p:pic>
          <p:nvPicPr>
            <p:cNvPr id="262" name="Google Shape;262;p11" descr="Flecha: curva en sentido contrario de las agujas del reloj con relleno sólido"/>
            <p:cNvPicPr preferRelativeResize="0"/>
            <p:nvPr/>
          </p:nvPicPr>
          <p:blipFill rotWithShape="1">
            <a:blip r:embed="rId7">
              <a:alphaModFix/>
            </a:blip>
            <a:srcRect/>
            <a:stretch/>
          </p:blipFill>
          <p:spPr>
            <a:xfrm rot="-2182451">
              <a:off x="2471620" y="2185926"/>
              <a:ext cx="1036867" cy="1107451"/>
            </a:xfrm>
            <a:prstGeom prst="rect">
              <a:avLst/>
            </a:prstGeom>
            <a:noFill/>
            <a:ln>
              <a:noFill/>
            </a:ln>
          </p:spPr>
        </p:pic>
        <p:pic>
          <p:nvPicPr>
            <p:cNvPr id="263" name="Google Shape;263;p11" descr="Flecha: curva en sentido contrario de las agujas del reloj con relleno sólido"/>
            <p:cNvPicPr preferRelativeResize="0"/>
            <p:nvPr/>
          </p:nvPicPr>
          <p:blipFill rotWithShape="1">
            <a:blip r:embed="rId7">
              <a:alphaModFix/>
            </a:blip>
            <a:srcRect/>
            <a:stretch/>
          </p:blipFill>
          <p:spPr>
            <a:xfrm rot="3818528">
              <a:off x="4754539" y="2248428"/>
              <a:ext cx="1036867" cy="1099732"/>
            </a:xfrm>
            <a:prstGeom prst="rect">
              <a:avLst/>
            </a:prstGeom>
            <a:noFill/>
            <a:ln>
              <a:noFill/>
            </a:ln>
          </p:spPr>
        </p:pic>
        <p:pic>
          <p:nvPicPr>
            <p:cNvPr id="264" name="Google Shape;264;p11" descr="Flecha: curva en sentido contrario de las agujas del reloj con relleno sólido"/>
            <p:cNvPicPr preferRelativeResize="0"/>
            <p:nvPr/>
          </p:nvPicPr>
          <p:blipFill rotWithShape="1">
            <a:blip r:embed="rId7">
              <a:alphaModFix/>
            </a:blip>
            <a:srcRect/>
            <a:stretch/>
          </p:blipFill>
          <p:spPr>
            <a:xfrm rot="-6699823">
              <a:off x="2528332" y="3234842"/>
              <a:ext cx="1036867" cy="1302375"/>
            </a:xfrm>
            <a:prstGeom prst="rect">
              <a:avLst/>
            </a:prstGeom>
            <a:noFill/>
            <a:ln>
              <a:noFill/>
            </a:ln>
          </p:spPr>
        </p:pic>
      </p:grpSp>
      <p:pic>
        <p:nvPicPr>
          <p:cNvPr id="265" name="Google Shape;265;p11">
            <a:hlinkClick r:id="rId8" action="ppaction://hlinksldjump"/>
          </p:cNvPr>
          <p:cNvPicPr preferRelativeResize="0"/>
          <p:nvPr/>
        </p:nvPicPr>
        <p:blipFill rotWithShape="1">
          <a:blip r:embed="rId9">
            <a:alphaModFix/>
          </a:blip>
          <a:srcRect/>
          <a:stretch/>
        </p:blipFill>
        <p:spPr>
          <a:xfrm>
            <a:off x="8200583" y="-12085"/>
            <a:ext cx="914479" cy="914479"/>
          </a:xfrm>
          <a:prstGeom prst="rect">
            <a:avLst/>
          </a:prstGeom>
          <a:noFill/>
          <a:ln>
            <a:noFill/>
          </a:ln>
        </p:spPr>
      </p:pic>
      <p:sp>
        <p:nvSpPr>
          <p:cNvPr id="266" name="Google Shape;266;p11"/>
          <p:cNvSpPr txBox="1"/>
          <p:nvPr/>
        </p:nvSpPr>
        <p:spPr>
          <a:xfrm>
            <a:off x="2632393" y="877879"/>
            <a:ext cx="3236784" cy="246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000">
                <a:solidFill>
                  <a:schemeClr val="dk1"/>
                </a:solidFill>
                <a:latin typeface="Calibri"/>
                <a:ea typeface="Calibri"/>
                <a:cs typeface="Calibri"/>
                <a:sym typeface="Calibri"/>
              </a:rPr>
              <a:t>Adapted from: Beare, 2020 and  </a:t>
            </a:r>
            <a:r>
              <a:rPr lang="es-MX" sz="1000">
                <a:solidFill>
                  <a:schemeClr val="dk1"/>
                </a:solidFill>
                <a:latin typeface="Arial"/>
                <a:ea typeface="Arial"/>
                <a:cs typeface="Arial"/>
                <a:sym typeface="Arial"/>
              </a:rPr>
              <a:t>Dictionary.com, 2015. </a:t>
            </a:r>
            <a:endParaRPr sz="1000">
              <a:solidFill>
                <a:schemeClr val="dk1"/>
              </a:solidFill>
              <a:latin typeface="Calibri"/>
              <a:ea typeface="Calibri"/>
              <a:cs typeface="Calibri"/>
              <a:sym typeface="Calibri"/>
            </a:endParaRPr>
          </a:p>
        </p:txBody>
      </p:sp>
      <p:pic>
        <p:nvPicPr>
          <p:cNvPr id="2" name="Google Shape;90;p1">
            <a:extLst>
              <a:ext uri="{FF2B5EF4-FFF2-40B4-BE49-F238E27FC236}">
                <a16:creationId xmlns:a16="http://schemas.microsoft.com/office/drawing/2014/main" id="{99757793-8912-3779-B741-7D1ABCCFD22E}"/>
              </a:ext>
            </a:extLst>
          </p:cNvPr>
          <p:cNvPicPr preferRelativeResize="0"/>
          <p:nvPr/>
        </p:nvPicPr>
        <p:blipFill rotWithShape="1">
          <a:blip r:embed="rId10">
            <a:alphaModFix/>
          </a:blip>
          <a:srcRect/>
          <a:stretch/>
        </p:blipFill>
        <p:spPr>
          <a:xfrm>
            <a:off x="0" y="6441830"/>
            <a:ext cx="790575" cy="4191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Google Shape;271;p12"/>
          <p:cNvSpPr/>
          <p:nvPr/>
        </p:nvSpPr>
        <p:spPr>
          <a:xfrm>
            <a:off x="3235651" y="2736006"/>
            <a:ext cx="1840406" cy="914400"/>
          </a:xfrm>
          <a:prstGeom prst="ellipse">
            <a:avLst/>
          </a:prstGeom>
          <a:solidFill>
            <a:srgbClr val="953734"/>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3600"/>
              <a:buFont typeface="Calibri"/>
              <a:buNone/>
            </a:pPr>
            <a:r>
              <a:rPr lang="es-MX" sz="3600" b="0" i="0" u="none" strike="noStrike" cap="none">
                <a:solidFill>
                  <a:schemeClr val="lt1"/>
                </a:solidFill>
                <a:latin typeface="Calibri"/>
                <a:ea typeface="Calibri"/>
                <a:cs typeface="Calibri"/>
                <a:sym typeface="Calibri"/>
              </a:rPr>
              <a:t>Might</a:t>
            </a:r>
            <a:endParaRPr sz="3600" b="0" i="0" u="none" strike="noStrike" cap="none">
              <a:solidFill>
                <a:schemeClr val="lt1"/>
              </a:solidFill>
              <a:latin typeface="Calibri"/>
              <a:ea typeface="Calibri"/>
              <a:cs typeface="Calibri"/>
              <a:sym typeface="Calibri"/>
            </a:endParaRPr>
          </a:p>
        </p:txBody>
      </p:sp>
      <p:sp>
        <p:nvSpPr>
          <p:cNvPr id="272" name="Google Shape;272;p12"/>
          <p:cNvSpPr txBox="1"/>
          <p:nvPr/>
        </p:nvSpPr>
        <p:spPr>
          <a:xfrm>
            <a:off x="1219778" y="1042758"/>
            <a:ext cx="7139087" cy="138499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800" i="0" u="none" strike="noStrike" cap="none">
                <a:solidFill>
                  <a:schemeClr val="dk1"/>
                </a:solidFill>
                <a:latin typeface="Arial"/>
                <a:ea typeface="Arial"/>
                <a:cs typeface="Arial"/>
                <a:sym typeface="Arial"/>
              </a:rPr>
              <a:t>normally </a:t>
            </a:r>
            <a:r>
              <a:rPr lang="es-MX" sz="2800">
                <a:solidFill>
                  <a:schemeClr val="dk1"/>
                </a:solidFill>
                <a:latin typeface="Arial"/>
                <a:ea typeface="Arial"/>
                <a:cs typeface="Arial"/>
                <a:sym typeface="Arial"/>
              </a:rPr>
              <a:t>communicates an</a:t>
            </a:r>
            <a:r>
              <a:rPr lang="es-MX" sz="2800" i="0" u="none" strike="noStrike" cap="none">
                <a:solidFill>
                  <a:schemeClr val="dk1"/>
                </a:solidFill>
                <a:latin typeface="Arial"/>
                <a:ea typeface="Arial"/>
                <a:cs typeface="Arial"/>
                <a:sym typeface="Arial"/>
              </a:rPr>
              <a:t> </a:t>
            </a:r>
            <a:r>
              <a:rPr lang="es-MX" sz="2800">
                <a:solidFill>
                  <a:schemeClr val="dk1"/>
                </a:solidFill>
                <a:latin typeface="Arial"/>
                <a:ea typeface="Arial"/>
                <a:cs typeface="Arial"/>
                <a:sym typeface="Arial"/>
              </a:rPr>
              <a:t>i</a:t>
            </a:r>
            <a:r>
              <a:rPr lang="es-MX" sz="2800" i="0" u="none" strike="noStrike" cap="none">
                <a:solidFill>
                  <a:schemeClr val="dk1"/>
                </a:solidFill>
                <a:latin typeface="Arial"/>
                <a:ea typeface="Arial"/>
                <a:cs typeface="Arial"/>
                <a:sym typeface="Arial"/>
              </a:rPr>
              <a:t>nference of possibility</a:t>
            </a:r>
            <a:endParaRPr sz="280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800"/>
              <a:buFont typeface="Calibri"/>
              <a:buNone/>
            </a:pPr>
            <a:endParaRPr sz="2800" b="0" i="0" u="none" strike="noStrike" cap="none">
              <a:solidFill>
                <a:srgbClr val="000000"/>
              </a:solidFill>
              <a:latin typeface="Calibri"/>
              <a:ea typeface="Calibri"/>
              <a:cs typeface="Calibri"/>
              <a:sym typeface="Calibri"/>
            </a:endParaRPr>
          </a:p>
        </p:txBody>
      </p:sp>
      <p:pic>
        <p:nvPicPr>
          <p:cNvPr id="273" name="Google Shape;273;p12" descr="Flecha: curva en sentido contrario de las agujas del reloj con relleno sólido"/>
          <p:cNvPicPr preferRelativeResize="0"/>
          <p:nvPr/>
        </p:nvPicPr>
        <p:blipFill rotWithShape="1">
          <a:blip r:embed="rId3">
            <a:alphaModFix/>
          </a:blip>
          <a:srcRect/>
          <a:stretch/>
        </p:blipFill>
        <p:spPr>
          <a:xfrm rot="3400934">
            <a:off x="3789144" y="1657168"/>
            <a:ext cx="1036867" cy="1171949"/>
          </a:xfrm>
          <a:prstGeom prst="rect">
            <a:avLst/>
          </a:prstGeom>
          <a:noFill/>
          <a:ln>
            <a:noFill/>
          </a:ln>
        </p:spPr>
      </p:pic>
      <p:pic>
        <p:nvPicPr>
          <p:cNvPr id="274" name="Google Shape;274;p12" descr="Flecha: curva en sentido contrario de las agujas del reloj con relleno sólido"/>
          <p:cNvPicPr preferRelativeResize="0"/>
          <p:nvPr/>
        </p:nvPicPr>
        <p:blipFill rotWithShape="1">
          <a:blip r:embed="rId3">
            <a:alphaModFix/>
          </a:blip>
          <a:srcRect/>
          <a:stretch/>
        </p:blipFill>
        <p:spPr>
          <a:xfrm rot="8923143">
            <a:off x="4673733" y="3247773"/>
            <a:ext cx="1036867" cy="1171949"/>
          </a:xfrm>
          <a:prstGeom prst="rect">
            <a:avLst/>
          </a:prstGeom>
          <a:noFill/>
          <a:ln>
            <a:noFill/>
          </a:ln>
        </p:spPr>
      </p:pic>
      <p:sp>
        <p:nvSpPr>
          <p:cNvPr id="275" name="Google Shape;275;p12"/>
          <p:cNvSpPr txBox="1"/>
          <p:nvPr/>
        </p:nvSpPr>
        <p:spPr>
          <a:xfrm>
            <a:off x="5192166" y="4474287"/>
            <a:ext cx="3228769" cy="101566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000"/>
              <a:buFont typeface="Arial"/>
              <a:buNone/>
            </a:pPr>
            <a:r>
              <a:rPr lang="es-MX" sz="2000" b="0" i="0" u="none" strike="noStrike" cap="none">
                <a:solidFill>
                  <a:schemeClr val="dk1"/>
                </a:solidFill>
                <a:latin typeface="Arial"/>
                <a:ea typeface="Arial"/>
                <a:cs typeface="Arial"/>
                <a:sym typeface="Arial"/>
              </a:rPr>
              <a:t>Example:  </a:t>
            </a:r>
            <a:endParaRPr/>
          </a:p>
          <a:p>
            <a:pPr marL="0" marR="0" lvl="0" indent="0" algn="l" rtl="0">
              <a:lnSpc>
                <a:spcPct val="100000"/>
              </a:lnSpc>
              <a:spcBef>
                <a:spcPts val="0"/>
              </a:spcBef>
              <a:spcAft>
                <a:spcPts val="0"/>
              </a:spcAft>
              <a:buClr>
                <a:schemeClr val="dk1"/>
              </a:buClr>
              <a:buSzPts val="2000"/>
              <a:buFont typeface="Arial"/>
              <a:buNone/>
            </a:pPr>
            <a:r>
              <a:rPr lang="es-MX" sz="2000" b="0" i="0" u="none" strike="noStrike" cap="none">
                <a:solidFill>
                  <a:schemeClr val="dk1"/>
                </a:solidFill>
                <a:latin typeface="Arial"/>
                <a:ea typeface="Arial"/>
                <a:cs typeface="Arial"/>
                <a:sym typeface="Arial"/>
              </a:rPr>
              <a:t>I’ve bought a lottery ticket. </a:t>
            </a:r>
            <a:endParaRPr/>
          </a:p>
          <a:p>
            <a:pPr marL="0" marR="0" lvl="0" indent="0" algn="l" rtl="0">
              <a:lnSpc>
                <a:spcPct val="100000"/>
              </a:lnSpc>
              <a:spcBef>
                <a:spcPts val="0"/>
              </a:spcBef>
              <a:spcAft>
                <a:spcPts val="0"/>
              </a:spcAft>
              <a:buClr>
                <a:schemeClr val="dk1"/>
              </a:buClr>
              <a:buSzPts val="2000"/>
              <a:buFont typeface="Arial"/>
              <a:buNone/>
            </a:pPr>
            <a:r>
              <a:rPr lang="es-MX" sz="2000" b="0" i="0" u="none" strike="noStrike" cap="none">
                <a:solidFill>
                  <a:schemeClr val="dk1"/>
                </a:solidFill>
                <a:latin typeface="Arial"/>
                <a:ea typeface="Arial"/>
                <a:cs typeface="Arial"/>
                <a:sym typeface="Arial"/>
              </a:rPr>
              <a:t>I might win a prize.</a:t>
            </a:r>
            <a:endParaRPr/>
          </a:p>
        </p:txBody>
      </p:sp>
      <p:pic>
        <p:nvPicPr>
          <p:cNvPr id="276" name="Google Shape;276;p12" descr="Flecha: curva en sentido contrario de las agujas del reloj con relleno sólido"/>
          <p:cNvPicPr preferRelativeResize="0"/>
          <p:nvPr/>
        </p:nvPicPr>
        <p:blipFill rotWithShape="1">
          <a:blip r:embed="rId3">
            <a:alphaModFix/>
          </a:blip>
          <a:srcRect/>
          <a:stretch/>
        </p:blipFill>
        <p:spPr>
          <a:xfrm rot="-6699823">
            <a:off x="2552243" y="3175926"/>
            <a:ext cx="1036867" cy="1171949"/>
          </a:xfrm>
          <a:prstGeom prst="rect">
            <a:avLst/>
          </a:prstGeom>
          <a:noFill/>
          <a:ln>
            <a:noFill/>
          </a:ln>
        </p:spPr>
      </p:pic>
      <p:sp>
        <p:nvSpPr>
          <p:cNvPr id="277" name="Google Shape;277;p12"/>
          <p:cNvSpPr txBox="1"/>
          <p:nvPr/>
        </p:nvSpPr>
        <p:spPr>
          <a:xfrm>
            <a:off x="196098" y="4535247"/>
            <a:ext cx="3779244" cy="98488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000"/>
              <a:buFont typeface="Arial"/>
              <a:buNone/>
            </a:pPr>
            <a:r>
              <a:rPr lang="es-MX" sz="2000" b="0" i="0" u="none" strike="noStrike" cap="none">
                <a:solidFill>
                  <a:schemeClr val="dk1"/>
                </a:solidFill>
                <a:latin typeface="Arial"/>
                <a:ea typeface="Arial"/>
                <a:cs typeface="Arial"/>
                <a:sym typeface="Arial"/>
              </a:rPr>
              <a:t>expresses a lower degree of </a:t>
            </a:r>
            <a:endParaRPr/>
          </a:p>
          <a:p>
            <a:pPr marL="0" marR="0" lvl="0" indent="0" algn="l" rtl="0">
              <a:lnSpc>
                <a:spcPct val="100000"/>
              </a:lnSpc>
              <a:spcBef>
                <a:spcPts val="0"/>
              </a:spcBef>
              <a:spcAft>
                <a:spcPts val="0"/>
              </a:spcAft>
              <a:buClr>
                <a:schemeClr val="dk1"/>
              </a:buClr>
              <a:buSzPts val="2000"/>
              <a:buFont typeface="Arial"/>
              <a:buNone/>
            </a:pPr>
            <a:r>
              <a:rPr lang="es-MX" sz="2000" b="0" i="0" u="none" strike="noStrike" cap="none">
                <a:solidFill>
                  <a:schemeClr val="dk1"/>
                </a:solidFill>
                <a:latin typeface="Arial"/>
                <a:ea typeface="Arial"/>
                <a:cs typeface="Arial"/>
                <a:sym typeface="Arial"/>
              </a:rPr>
              <a:t>probability than “may”</a:t>
            </a:r>
            <a:endParaRPr sz="2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78" name="Google Shape;278;p12"/>
          <p:cNvSpPr txBox="1"/>
          <p:nvPr/>
        </p:nvSpPr>
        <p:spPr>
          <a:xfrm>
            <a:off x="3435945" y="246395"/>
            <a:ext cx="1439818" cy="7078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4000"/>
              <a:buFont typeface="Arial"/>
              <a:buNone/>
            </a:pPr>
            <a:r>
              <a:rPr lang="es-MX" sz="4000" i="0" u="none" strike="noStrike" cap="none">
                <a:solidFill>
                  <a:schemeClr val="dk1"/>
                </a:solidFill>
                <a:latin typeface="Arial"/>
                <a:ea typeface="Arial"/>
                <a:cs typeface="Arial"/>
                <a:sym typeface="Arial"/>
              </a:rPr>
              <a:t>Might</a:t>
            </a:r>
            <a:endParaRPr sz="4000" i="0" u="none" strike="noStrike" cap="none">
              <a:solidFill>
                <a:schemeClr val="dk1"/>
              </a:solidFill>
              <a:latin typeface="Arial"/>
              <a:ea typeface="Arial"/>
              <a:cs typeface="Arial"/>
              <a:sym typeface="Arial"/>
            </a:endParaRPr>
          </a:p>
        </p:txBody>
      </p:sp>
      <p:pic>
        <p:nvPicPr>
          <p:cNvPr id="279" name="Google Shape;279;p12">
            <a:hlinkClick r:id="rId4" action="ppaction://hlinksldjump"/>
          </p:cNvPr>
          <p:cNvPicPr preferRelativeResize="0"/>
          <p:nvPr/>
        </p:nvPicPr>
        <p:blipFill rotWithShape="1">
          <a:blip r:embed="rId5">
            <a:alphaModFix/>
          </a:blip>
          <a:srcRect/>
          <a:stretch/>
        </p:blipFill>
        <p:spPr>
          <a:xfrm>
            <a:off x="-61953" y="5595346"/>
            <a:ext cx="914479" cy="914479"/>
          </a:xfrm>
          <a:prstGeom prst="rect">
            <a:avLst/>
          </a:prstGeom>
          <a:noFill/>
          <a:ln>
            <a:noFill/>
          </a:ln>
        </p:spPr>
      </p:pic>
      <p:pic>
        <p:nvPicPr>
          <p:cNvPr id="280" name="Google Shape;280;p12">
            <a:hlinkClick r:id="rId6" action="ppaction://hlinksldjump"/>
          </p:cNvPr>
          <p:cNvPicPr preferRelativeResize="0"/>
          <p:nvPr/>
        </p:nvPicPr>
        <p:blipFill rotWithShape="1">
          <a:blip r:embed="rId7">
            <a:alphaModFix/>
          </a:blip>
          <a:srcRect/>
          <a:stretch/>
        </p:blipFill>
        <p:spPr>
          <a:xfrm>
            <a:off x="8229521" y="6098301"/>
            <a:ext cx="914479" cy="914479"/>
          </a:xfrm>
          <a:prstGeom prst="rect">
            <a:avLst/>
          </a:prstGeom>
          <a:noFill/>
          <a:ln>
            <a:noFill/>
          </a:ln>
        </p:spPr>
      </p:pic>
      <p:pic>
        <p:nvPicPr>
          <p:cNvPr id="281" name="Google Shape;281;p12"/>
          <p:cNvPicPr preferRelativeResize="0"/>
          <p:nvPr/>
        </p:nvPicPr>
        <p:blipFill rotWithShape="1">
          <a:blip r:embed="rId8">
            <a:alphaModFix/>
          </a:blip>
          <a:srcRect/>
          <a:stretch/>
        </p:blipFill>
        <p:spPr>
          <a:xfrm>
            <a:off x="0" y="6401991"/>
            <a:ext cx="790575" cy="419100"/>
          </a:xfrm>
          <a:prstGeom prst="rect">
            <a:avLst/>
          </a:prstGeom>
          <a:noFill/>
          <a:ln>
            <a:noFill/>
          </a:ln>
        </p:spPr>
      </p:pic>
      <p:pic>
        <p:nvPicPr>
          <p:cNvPr id="282" name="Google Shape;282;p12">
            <a:hlinkClick r:id="rId9" action="ppaction://hlinksldjump"/>
          </p:cNvPr>
          <p:cNvPicPr preferRelativeResize="0"/>
          <p:nvPr/>
        </p:nvPicPr>
        <p:blipFill rotWithShape="1">
          <a:blip r:embed="rId10">
            <a:alphaModFix/>
          </a:blip>
          <a:srcRect/>
          <a:stretch/>
        </p:blipFill>
        <p:spPr>
          <a:xfrm>
            <a:off x="7963695" y="39802"/>
            <a:ext cx="914479" cy="914479"/>
          </a:xfrm>
          <a:prstGeom prst="rect">
            <a:avLst/>
          </a:prstGeom>
          <a:noFill/>
          <a:ln>
            <a:noFill/>
          </a:ln>
        </p:spPr>
      </p:pic>
      <p:sp>
        <p:nvSpPr>
          <p:cNvPr id="283" name="Google Shape;283;p12"/>
          <p:cNvSpPr txBox="1"/>
          <p:nvPr/>
        </p:nvSpPr>
        <p:spPr>
          <a:xfrm>
            <a:off x="2744725" y="928978"/>
            <a:ext cx="3236784" cy="246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000">
                <a:solidFill>
                  <a:schemeClr val="dk1"/>
                </a:solidFill>
                <a:latin typeface="Calibri"/>
                <a:ea typeface="Calibri"/>
                <a:cs typeface="Calibri"/>
                <a:sym typeface="Calibri"/>
              </a:rPr>
              <a:t>Adapted from: Beare, 2020 and  </a:t>
            </a:r>
            <a:r>
              <a:rPr lang="es-MX" sz="1000">
                <a:solidFill>
                  <a:schemeClr val="dk1"/>
                </a:solidFill>
                <a:latin typeface="Arial"/>
                <a:ea typeface="Arial"/>
                <a:cs typeface="Arial"/>
                <a:sym typeface="Arial"/>
              </a:rPr>
              <a:t>Dictionary.com, 2015 </a:t>
            </a:r>
            <a:endParaRPr sz="1000">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p13"/>
          <p:cNvSpPr txBox="1"/>
          <p:nvPr/>
        </p:nvSpPr>
        <p:spPr>
          <a:xfrm>
            <a:off x="128490" y="1120637"/>
            <a:ext cx="9840600" cy="95410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800"/>
              <a:buFont typeface="Arial"/>
              <a:buNone/>
            </a:pPr>
            <a:r>
              <a:rPr lang="es-MX" sz="2800" b="0" i="0" u="none" strike="noStrike" cap="none">
                <a:solidFill>
                  <a:schemeClr val="dk1"/>
                </a:solidFill>
                <a:latin typeface="Arial"/>
                <a:ea typeface="Arial"/>
                <a:cs typeface="Arial"/>
                <a:sym typeface="Arial"/>
              </a:rPr>
              <a:t>to </a:t>
            </a:r>
            <a:r>
              <a:rPr lang="es-MX" sz="2800">
                <a:solidFill>
                  <a:schemeClr val="dk1"/>
                </a:solidFill>
                <a:latin typeface="Arial"/>
                <a:ea typeface="Arial"/>
                <a:cs typeface="Arial"/>
                <a:sym typeface="Arial"/>
              </a:rPr>
              <a:t>convey</a:t>
            </a:r>
            <a:r>
              <a:rPr lang="es-MX" sz="2800" b="0" i="0" u="none" strike="noStrike" cap="none">
                <a:solidFill>
                  <a:schemeClr val="dk1"/>
                </a:solidFill>
                <a:latin typeface="Arial"/>
                <a:ea typeface="Arial"/>
                <a:cs typeface="Arial"/>
                <a:sym typeface="Arial"/>
              </a:rPr>
              <a:t> a present or future </a:t>
            </a:r>
            <a:endParaRPr/>
          </a:p>
          <a:p>
            <a:pPr marL="0" marR="0" lvl="0" indent="0" algn="l" rtl="0">
              <a:lnSpc>
                <a:spcPct val="100000"/>
              </a:lnSpc>
              <a:spcBef>
                <a:spcPts val="0"/>
              </a:spcBef>
              <a:spcAft>
                <a:spcPts val="0"/>
              </a:spcAft>
              <a:buClr>
                <a:schemeClr val="dk1"/>
              </a:buClr>
              <a:buSzPts val="2800"/>
              <a:buFont typeface="Arial"/>
              <a:buNone/>
            </a:pPr>
            <a:r>
              <a:rPr lang="es-MX" sz="2800" b="0" i="0" u="none" strike="noStrike" cap="none">
                <a:solidFill>
                  <a:schemeClr val="dk1"/>
                </a:solidFill>
                <a:latin typeface="Arial"/>
                <a:ea typeface="Arial"/>
                <a:cs typeface="Arial"/>
                <a:sym typeface="Arial"/>
              </a:rPr>
              <a:t>inference of probability</a:t>
            </a:r>
            <a:endParaRPr sz="2800" b="0" i="0" u="none" strike="noStrike" cap="none">
              <a:solidFill>
                <a:schemeClr val="dk1"/>
              </a:solidFill>
              <a:latin typeface="Calibri"/>
              <a:ea typeface="Calibri"/>
              <a:cs typeface="Calibri"/>
              <a:sym typeface="Calibri"/>
            </a:endParaRPr>
          </a:p>
        </p:txBody>
      </p:sp>
      <p:sp>
        <p:nvSpPr>
          <p:cNvPr id="289" name="Google Shape;289;p13"/>
          <p:cNvSpPr txBox="1"/>
          <p:nvPr/>
        </p:nvSpPr>
        <p:spPr>
          <a:xfrm>
            <a:off x="5003156" y="1106641"/>
            <a:ext cx="5019672" cy="95410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800"/>
              <a:buFont typeface="Arial"/>
              <a:buNone/>
            </a:pPr>
            <a:r>
              <a:rPr lang="es-MX" sz="2800" b="0" i="0" u="none" strike="noStrike" cap="none">
                <a:solidFill>
                  <a:schemeClr val="dk1"/>
                </a:solidFill>
                <a:latin typeface="Arial"/>
                <a:ea typeface="Arial"/>
                <a:cs typeface="Arial"/>
                <a:sym typeface="Arial"/>
              </a:rPr>
              <a:t>The structure is might+</a:t>
            </a:r>
            <a:endParaRPr/>
          </a:p>
          <a:p>
            <a:pPr marL="0" marR="0" lvl="0" indent="0" algn="l" rtl="0">
              <a:lnSpc>
                <a:spcPct val="100000"/>
              </a:lnSpc>
              <a:spcBef>
                <a:spcPts val="0"/>
              </a:spcBef>
              <a:spcAft>
                <a:spcPts val="0"/>
              </a:spcAft>
              <a:buClr>
                <a:schemeClr val="dk1"/>
              </a:buClr>
              <a:buSzPts val="2800"/>
              <a:buFont typeface="Arial"/>
              <a:buNone/>
            </a:pPr>
            <a:r>
              <a:rPr lang="es-MX" sz="2800" b="0" i="0" u="none" strike="noStrike" cap="none">
                <a:solidFill>
                  <a:schemeClr val="dk1"/>
                </a:solidFill>
                <a:latin typeface="Arial"/>
                <a:ea typeface="Arial"/>
                <a:cs typeface="Arial"/>
                <a:sym typeface="Arial"/>
              </a:rPr>
              <a:t>main verb in simple form </a:t>
            </a:r>
            <a:endParaRPr sz="2800" b="1" i="0" u="none" strike="noStrike" cap="none">
              <a:solidFill>
                <a:schemeClr val="dk1"/>
              </a:solidFill>
              <a:latin typeface="Calibri"/>
              <a:ea typeface="Calibri"/>
              <a:cs typeface="Calibri"/>
              <a:sym typeface="Calibri"/>
            </a:endParaRPr>
          </a:p>
        </p:txBody>
      </p:sp>
      <p:sp>
        <p:nvSpPr>
          <p:cNvPr id="290" name="Google Shape;290;p13"/>
          <p:cNvSpPr txBox="1"/>
          <p:nvPr/>
        </p:nvSpPr>
        <p:spPr>
          <a:xfrm>
            <a:off x="3374594" y="232513"/>
            <a:ext cx="1439818" cy="7078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4000"/>
              <a:buFont typeface="Arial"/>
              <a:buNone/>
            </a:pPr>
            <a:r>
              <a:rPr lang="es-MX" sz="4000" i="0" u="none" strike="noStrike" cap="none">
                <a:solidFill>
                  <a:schemeClr val="dk1"/>
                </a:solidFill>
                <a:latin typeface="Arial"/>
                <a:ea typeface="Arial"/>
                <a:cs typeface="Arial"/>
                <a:sym typeface="Arial"/>
              </a:rPr>
              <a:t>Might</a:t>
            </a:r>
            <a:endParaRPr sz="4000" i="0" u="none" strike="noStrike" cap="none">
              <a:solidFill>
                <a:schemeClr val="dk1"/>
              </a:solidFill>
              <a:latin typeface="Arial"/>
              <a:ea typeface="Arial"/>
              <a:cs typeface="Arial"/>
              <a:sym typeface="Arial"/>
            </a:endParaRPr>
          </a:p>
        </p:txBody>
      </p:sp>
      <p:sp>
        <p:nvSpPr>
          <p:cNvPr id="291" name="Google Shape;291;p13"/>
          <p:cNvSpPr txBox="1"/>
          <p:nvPr/>
        </p:nvSpPr>
        <p:spPr>
          <a:xfrm>
            <a:off x="115238" y="4578113"/>
            <a:ext cx="4129657" cy="101566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000"/>
              <a:buFont typeface="Arial"/>
              <a:buNone/>
            </a:pPr>
            <a:r>
              <a:rPr lang="es-MX" sz="2000" b="0" i="0" u="none" strike="noStrike" cap="none">
                <a:solidFill>
                  <a:schemeClr val="dk1"/>
                </a:solidFill>
                <a:latin typeface="Arial"/>
                <a:ea typeface="Arial"/>
                <a:cs typeface="Arial"/>
                <a:sym typeface="Arial"/>
              </a:rPr>
              <a:t>Example:</a:t>
            </a:r>
            <a:endParaRPr/>
          </a:p>
          <a:p>
            <a:pPr marL="0" marR="0" lvl="0" indent="0" algn="l" rtl="0">
              <a:lnSpc>
                <a:spcPct val="100000"/>
              </a:lnSpc>
              <a:spcBef>
                <a:spcPts val="0"/>
              </a:spcBef>
              <a:spcAft>
                <a:spcPts val="0"/>
              </a:spcAft>
              <a:buClr>
                <a:schemeClr val="dk1"/>
              </a:buClr>
              <a:buSzPts val="2000"/>
              <a:buFont typeface="Arial"/>
              <a:buNone/>
            </a:pPr>
            <a:r>
              <a:rPr lang="es-MX" sz="2000" b="0" i="0" u="none" strike="noStrike" cap="none">
                <a:solidFill>
                  <a:schemeClr val="dk1"/>
                </a:solidFill>
                <a:latin typeface="Arial"/>
                <a:ea typeface="Arial"/>
                <a:cs typeface="Arial"/>
                <a:sym typeface="Arial"/>
              </a:rPr>
              <a:t>In the next Soccer World Cup, </a:t>
            </a:r>
            <a:endParaRPr/>
          </a:p>
          <a:p>
            <a:pPr marL="0" marR="0" lvl="0" indent="0" algn="l" rtl="0">
              <a:lnSpc>
                <a:spcPct val="100000"/>
              </a:lnSpc>
              <a:spcBef>
                <a:spcPts val="0"/>
              </a:spcBef>
              <a:spcAft>
                <a:spcPts val="0"/>
              </a:spcAft>
              <a:buClr>
                <a:schemeClr val="dk1"/>
              </a:buClr>
              <a:buSzPts val="2000"/>
              <a:buFont typeface="Arial"/>
              <a:buNone/>
            </a:pPr>
            <a:r>
              <a:rPr lang="es-MX" sz="2000">
                <a:solidFill>
                  <a:schemeClr val="dk1"/>
                </a:solidFill>
                <a:latin typeface="Arial"/>
                <a:ea typeface="Arial"/>
                <a:cs typeface="Arial"/>
                <a:sym typeface="Arial"/>
              </a:rPr>
              <a:t>Qatar might win the championship.</a:t>
            </a:r>
            <a:endParaRPr sz="2000" b="0" i="0" u="none" strike="noStrike" cap="none">
              <a:solidFill>
                <a:schemeClr val="dk1"/>
              </a:solidFill>
              <a:latin typeface="Arial"/>
              <a:ea typeface="Arial"/>
              <a:cs typeface="Arial"/>
              <a:sym typeface="Arial"/>
            </a:endParaRPr>
          </a:p>
        </p:txBody>
      </p:sp>
      <p:sp>
        <p:nvSpPr>
          <p:cNvPr id="292" name="Google Shape;292;p13"/>
          <p:cNvSpPr txBox="1"/>
          <p:nvPr/>
        </p:nvSpPr>
        <p:spPr>
          <a:xfrm>
            <a:off x="4572000" y="4626300"/>
            <a:ext cx="4370107" cy="101566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000"/>
              <a:buFont typeface="Arial"/>
              <a:buNone/>
            </a:pPr>
            <a:r>
              <a:rPr lang="es-MX" sz="2000" b="0" i="0" u="none" strike="noStrike" cap="none">
                <a:solidFill>
                  <a:schemeClr val="dk1"/>
                </a:solidFill>
                <a:latin typeface="Arial"/>
                <a:ea typeface="Arial"/>
                <a:cs typeface="Arial"/>
                <a:sym typeface="Arial"/>
              </a:rPr>
              <a:t>Example:</a:t>
            </a:r>
            <a:endParaRPr/>
          </a:p>
          <a:p>
            <a:pPr marL="0" marR="0" lvl="0" indent="0" algn="l" rtl="0">
              <a:lnSpc>
                <a:spcPct val="100000"/>
              </a:lnSpc>
              <a:spcBef>
                <a:spcPts val="0"/>
              </a:spcBef>
              <a:spcAft>
                <a:spcPts val="0"/>
              </a:spcAft>
              <a:buClr>
                <a:schemeClr val="dk1"/>
              </a:buClr>
              <a:buSzPts val="2000"/>
              <a:buFont typeface="Arial"/>
              <a:buNone/>
            </a:pPr>
            <a:r>
              <a:rPr lang="es-MX" sz="2000" b="0" i="0" u="none" strike="noStrike" cap="none">
                <a:solidFill>
                  <a:schemeClr val="dk1"/>
                </a:solidFill>
                <a:latin typeface="Arial"/>
                <a:ea typeface="Arial"/>
                <a:cs typeface="Arial"/>
                <a:sym typeface="Arial"/>
              </a:rPr>
              <a:t>Roberto’s sick today .He might </a:t>
            </a:r>
            <a:r>
              <a:rPr lang="es-MX" sz="2000">
                <a:solidFill>
                  <a:schemeClr val="dk1"/>
                </a:solidFill>
                <a:latin typeface="Arial"/>
                <a:ea typeface="Arial"/>
                <a:cs typeface="Arial"/>
                <a:sym typeface="Arial"/>
              </a:rPr>
              <a:t>stay </a:t>
            </a:r>
            <a:endParaRPr/>
          </a:p>
          <a:p>
            <a:pPr marL="0" marR="0" lvl="0" indent="0" algn="l" rtl="0">
              <a:lnSpc>
                <a:spcPct val="100000"/>
              </a:lnSpc>
              <a:spcBef>
                <a:spcPts val="0"/>
              </a:spcBef>
              <a:spcAft>
                <a:spcPts val="0"/>
              </a:spcAft>
              <a:buClr>
                <a:schemeClr val="dk1"/>
              </a:buClr>
              <a:buSzPts val="2000"/>
              <a:buFont typeface="Arial"/>
              <a:buNone/>
            </a:pPr>
            <a:r>
              <a:rPr lang="es-MX" sz="2000">
                <a:solidFill>
                  <a:schemeClr val="dk1"/>
                </a:solidFill>
                <a:latin typeface="Arial"/>
                <a:ea typeface="Arial"/>
                <a:cs typeface="Arial"/>
                <a:sym typeface="Arial"/>
              </a:rPr>
              <a:t>at home, but he doesn’t like the i</a:t>
            </a:r>
            <a:r>
              <a:rPr lang="es-MX" sz="2000" b="0" i="0" u="none" strike="noStrike" cap="none">
                <a:solidFill>
                  <a:schemeClr val="dk1"/>
                </a:solidFill>
                <a:latin typeface="Arial"/>
                <a:ea typeface="Arial"/>
                <a:cs typeface="Arial"/>
                <a:sym typeface="Arial"/>
              </a:rPr>
              <a:t>dea.</a:t>
            </a:r>
            <a:endParaRPr/>
          </a:p>
        </p:txBody>
      </p:sp>
      <p:pic>
        <p:nvPicPr>
          <p:cNvPr id="293" name="Google Shape;293;p13">
            <a:hlinkClick r:id="rId3" action="ppaction://hlinksldjump"/>
          </p:cNvPr>
          <p:cNvPicPr preferRelativeResize="0"/>
          <p:nvPr/>
        </p:nvPicPr>
        <p:blipFill rotWithShape="1">
          <a:blip r:embed="rId4">
            <a:alphaModFix/>
          </a:blip>
          <a:srcRect/>
          <a:stretch/>
        </p:blipFill>
        <p:spPr>
          <a:xfrm>
            <a:off x="-37651" y="5675026"/>
            <a:ext cx="914479" cy="914479"/>
          </a:xfrm>
          <a:prstGeom prst="rect">
            <a:avLst/>
          </a:prstGeom>
          <a:noFill/>
          <a:ln>
            <a:noFill/>
          </a:ln>
        </p:spPr>
      </p:pic>
      <p:pic>
        <p:nvPicPr>
          <p:cNvPr id="294" name="Google Shape;294;p13">
            <a:hlinkClick r:id="rId5" action="ppaction://hlinksldjump"/>
          </p:cNvPr>
          <p:cNvPicPr preferRelativeResize="0"/>
          <p:nvPr/>
        </p:nvPicPr>
        <p:blipFill rotWithShape="1">
          <a:blip r:embed="rId6">
            <a:alphaModFix/>
          </a:blip>
          <a:srcRect/>
          <a:stretch/>
        </p:blipFill>
        <p:spPr>
          <a:xfrm>
            <a:off x="8316416" y="6132265"/>
            <a:ext cx="914479" cy="914479"/>
          </a:xfrm>
          <a:prstGeom prst="rect">
            <a:avLst/>
          </a:prstGeom>
          <a:noFill/>
          <a:ln>
            <a:noFill/>
          </a:ln>
        </p:spPr>
      </p:pic>
      <p:pic>
        <p:nvPicPr>
          <p:cNvPr id="295" name="Google Shape;295;p13"/>
          <p:cNvPicPr preferRelativeResize="0"/>
          <p:nvPr/>
        </p:nvPicPr>
        <p:blipFill rotWithShape="1">
          <a:blip r:embed="rId7">
            <a:alphaModFix/>
          </a:blip>
          <a:srcRect/>
          <a:stretch/>
        </p:blipFill>
        <p:spPr>
          <a:xfrm>
            <a:off x="0" y="6401991"/>
            <a:ext cx="790575" cy="419100"/>
          </a:xfrm>
          <a:prstGeom prst="rect">
            <a:avLst/>
          </a:prstGeom>
          <a:noFill/>
          <a:ln>
            <a:noFill/>
          </a:ln>
        </p:spPr>
      </p:pic>
      <p:grpSp>
        <p:nvGrpSpPr>
          <p:cNvPr id="296" name="Google Shape;296;p13"/>
          <p:cNvGrpSpPr/>
          <p:nvPr/>
        </p:nvGrpSpPr>
        <p:grpSpPr>
          <a:xfrm>
            <a:off x="2098378" y="1891845"/>
            <a:ext cx="3854565" cy="2686267"/>
            <a:chOff x="2205990" y="1934421"/>
            <a:chExt cx="3854565" cy="2686267"/>
          </a:xfrm>
        </p:grpSpPr>
        <p:sp>
          <p:nvSpPr>
            <p:cNvPr id="297" name="Google Shape;297;p13"/>
            <p:cNvSpPr/>
            <p:nvPr/>
          </p:nvSpPr>
          <p:spPr>
            <a:xfrm>
              <a:off x="3288491" y="2748404"/>
              <a:ext cx="1656184" cy="914400"/>
            </a:xfrm>
            <a:prstGeom prst="ellipse">
              <a:avLst/>
            </a:prstGeom>
            <a:solidFill>
              <a:srgbClr val="953734"/>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MX" sz="3200">
                  <a:solidFill>
                    <a:schemeClr val="lt1"/>
                  </a:solidFill>
                  <a:latin typeface="Calibri"/>
                  <a:ea typeface="Calibri"/>
                  <a:cs typeface="Calibri"/>
                  <a:sym typeface="Calibri"/>
                </a:rPr>
                <a:t>Might</a:t>
              </a:r>
              <a:endParaRPr sz="3200">
                <a:solidFill>
                  <a:schemeClr val="lt1"/>
                </a:solidFill>
                <a:latin typeface="Calibri"/>
                <a:ea typeface="Calibri"/>
                <a:cs typeface="Calibri"/>
                <a:sym typeface="Calibri"/>
              </a:endParaRPr>
            </a:p>
          </p:txBody>
        </p:sp>
        <p:pic>
          <p:nvPicPr>
            <p:cNvPr id="298" name="Google Shape;298;p13" descr="Flecha: curva en sentido contrario de las agujas del reloj con relleno sólido"/>
            <p:cNvPicPr preferRelativeResize="0"/>
            <p:nvPr/>
          </p:nvPicPr>
          <p:blipFill rotWithShape="1">
            <a:blip r:embed="rId8">
              <a:alphaModFix/>
            </a:blip>
            <a:srcRect/>
            <a:stretch/>
          </p:blipFill>
          <p:spPr>
            <a:xfrm rot="8915101">
              <a:off x="4694215" y="3185632"/>
              <a:ext cx="1036867" cy="1256958"/>
            </a:xfrm>
            <a:prstGeom prst="rect">
              <a:avLst/>
            </a:prstGeom>
            <a:noFill/>
            <a:ln>
              <a:noFill/>
            </a:ln>
          </p:spPr>
        </p:pic>
        <p:pic>
          <p:nvPicPr>
            <p:cNvPr id="299" name="Google Shape;299;p13" descr="Flecha: curva en sentido contrario de las agujas del reloj con relleno sólido"/>
            <p:cNvPicPr preferRelativeResize="0"/>
            <p:nvPr/>
          </p:nvPicPr>
          <p:blipFill rotWithShape="1">
            <a:blip r:embed="rId8">
              <a:alphaModFix/>
            </a:blip>
            <a:srcRect/>
            <a:stretch/>
          </p:blipFill>
          <p:spPr>
            <a:xfrm rot="-2182451">
              <a:off x="2452495" y="2127711"/>
              <a:ext cx="1036867" cy="1171949"/>
            </a:xfrm>
            <a:prstGeom prst="rect">
              <a:avLst/>
            </a:prstGeom>
            <a:noFill/>
            <a:ln>
              <a:noFill/>
            </a:ln>
          </p:spPr>
        </p:pic>
        <p:pic>
          <p:nvPicPr>
            <p:cNvPr id="300" name="Google Shape;300;p13" descr="Flecha: curva en sentido contrario de las agujas del reloj con relleno sólido"/>
            <p:cNvPicPr preferRelativeResize="0"/>
            <p:nvPr/>
          </p:nvPicPr>
          <p:blipFill rotWithShape="1">
            <a:blip r:embed="rId8">
              <a:alphaModFix/>
            </a:blip>
            <a:srcRect/>
            <a:stretch/>
          </p:blipFill>
          <p:spPr>
            <a:xfrm rot="3818528">
              <a:off x="4786894" y="2196288"/>
              <a:ext cx="1036867" cy="1171949"/>
            </a:xfrm>
            <a:prstGeom prst="rect">
              <a:avLst/>
            </a:prstGeom>
            <a:noFill/>
            <a:ln>
              <a:noFill/>
            </a:ln>
          </p:spPr>
        </p:pic>
        <p:pic>
          <p:nvPicPr>
            <p:cNvPr id="301" name="Google Shape;301;p13" descr="Flecha: curva en sentido contrario de las agujas del reloj con relleno sólido"/>
            <p:cNvPicPr preferRelativeResize="0"/>
            <p:nvPr/>
          </p:nvPicPr>
          <p:blipFill rotWithShape="1">
            <a:blip r:embed="rId8">
              <a:alphaModFix/>
            </a:blip>
            <a:srcRect/>
            <a:stretch/>
          </p:blipFill>
          <p:spPr>
            <a:xfrm rot="-6699823">
              <a:off x="2528332" y="3234842"/>
              <a:ext cx="1036867" cy="1302375"/>
            </a:xfrm>
            <a:prstGeom prst="rect">
              <a:avLst/>
            </a:prstGeom>
            <a:noFill/>
            <a:ln>
              <a:noFill/>
            </a:ln>
          </p:spPr>
        </p:pic>
      </p:grpSp>
      <p:pic>
        <p:nvPicPr>
          <p:cNvPr id="302" name="Google Shape;302;p13">
            <a:hlinkClick r:id="rId9" action="ppaction://hlinksldjump"/>
          </p:cNvPr>
          <p:cNvPicPr preferRelativeResize="0"/>
          <p:nvPr/>
        </p:nvPicPr>
        <p:blipFill rotWithShape="1">
          <a:blip r:embed="rId10">
            <a:alphaModFix/>
          </a:blip>
          <a:srcRect/>
          <a:stretch/>
        </p:blipFill>
        <p:spPr>
          <a:xfrm>
            <a:off x="8229521" y="67393"/>
            <a:ext cx="914479" cy="914479"/>
          </a:xfrm>
          <a:prstGeom prst="rect">
            <a:avLst/>
          </a:prstGeom>
          <a:noFill/>
          <a:ln>
            <a:noFill/>
          </a:ln>
        </p:spPr>
      </p:pic>
      <p:sp>
        <p:nvSpPr>
          <p:cNvPr id="303" name="Google Shape;303;p13"/>
          <p:cNvSpPr txBox="1"/>
          <p:nvPr/>
        </p:nvSpPr>
        <p:spPr>
          <a:xfrm>
            <a:off x="3346269" y="902280"/>
            <a:ext cx="2192436" cy="246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000">
                <a:solidFill>
                  <a:schemeClr val="dk1"/>
                </a:solidFill>
                <a:latin typeface="Calibri"/>
                <a:ea typeface="Calibri"/>
                <a:cs typeface="Calibri"/>
                <a:sym typeface="Calibri"/>
              </a:rPr>
              <a:t>Adapted from: Beare, 2020 </a:t>
            </a:r>
            <a:endParaRPr sz="1000">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14"/>
          <p:cNvSpPr txBox="1"/>
          <p:nvPr/>
        </p:nvSpPr>
        <p:spPr>
          <a:xfrm>
            <a:off x="184736" y="1115873"/>
            <a:ext cx="9840600" cy="95410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800"/>
              <a:buFont typeface="Arial"/>
              <a:buNone/>
            </a:pPr>
            <a:r>
              <a:rPr lang="es-MX" sz="2800" b="0" i="0" u="none" strike="noStrike" cap="none">
                <a:solidFill>
                  <a:schemeClr val="dk1"/>
                </a:solidFill>
                <a:latin typeface="Arial"/>
                <a:ea typeface="Arial"/>
                <a:cs typeface="Arial"/>
                <a:sym typeface="Arial"/>
              </a:rPr>
              <a:t>to refer to a past</a:t>
            </a:r>
            <a:endParaRPr/>
          </a:p>
          <a:p>
            <a:pPr marL="0" marR="0" lvl="0" indent="0" algn="l" rtl="0">
              <a:lnSpc>
                <a:spcPct val="100000"/>
              </a:lnSpc>
              <a:spcBef>
                <a:spcPts val="0"/>
              </a:spcBef>
              <a:spcAft>
                <a:spcPts val="0"/>
              </a:spcAft>
              <a:buClr>
                <a:schemeClr val="dk1"/>
              </a:buClr>
              <a:buSzPts val="2800"/>
              <a:buFont typeface="Arial"/>
              <a:buNone/>
            </a:pPr>
            <a:r>
              <a:rPr lang="es-MX" sz="2800" b="0" i="0" u="none" strike="noStrike" cap="none">
                <a:solidFill>
                  <a:schemeClr val="dk1"/>
                </a:solidFill>
                <a:latin typeface="Arial"/>
                <a:ea typeface="Arial"/>
                <a:cs typeface="Arial"/>
                <a:sym typeface="Arial"/>
              </a:rPr>
              <a:t>inference of possibility</a:t>
            </a:r>
            <a:endParaRPr sz="2800" b="0" i="0" u="none" strike="noStrike" cap="none">
              <a:solidFill>
                <a:schemeClr val="dk1"/>
              </a:solidFill>
              <a:latin typeface="Calibri"/>
              <a:ea typeface="Calibri"/>
              <a:cs typeface="Calibri"/>
              <a:sym typeface="Calibri"/>
            </a:endParaRPr>
          </a:p>
        </p:txBody>
      </p:sp>
      <p:sp>
        <p:nvSpPr>
          <p:cNvPr id="309" name="Google Shape;309;p14"/>
          <p:cNvSpPr txBox="1"/>
          <p:nvPr/>
        </p:nvSpPr>
        <p:spPr>
          <a:xfrm>
            <a:off x="5030672" y="1081619"/>
            <a:ext cx="5019672" cy="138499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800"/>
              <a:buFont typeface="Arial"/>
              <a:buNone/>
            </a:pPr>
            <a:r>
              <a:rPr lang="es-MX" sz="2800" b="0" i="0" u="none" strike="noStrike" cap="none">
                <a:solidFill>
                  <a:schemeClr val="dk1"/>
                </a:solidFill>
                <a:latin typeface="Arial"/>
                <a:ea typeface="Arial"/>
                <a:cs typeface="Arial"/>
                <a:sym typeface="Arial"/>
              </a:rPr>
              <a:t>the structure is might+</a:t>
            </a:r>
            <a:endParaRPr/>
          </a:p>
          <a:p>
            <a:pPr marL="0" marR="0" lvl="0" indent="0" algn="l" rtl="0">
              <a:lnSpc>
                <a:spcPct val="100000"/>
              </a:lnSpc>
              <a:spcBef>
                <a:spcPts val="0"/>
              </a:spcBef>
              <a:spcAft>
                <a:spcPts val="0"/>
              </a:spcAft>
              <a:buClr>
                <a:schemeClr val="dk1"/>
              </a:buClr>
              <a:buSzPts val="2800"/>
              <a:buFont typeface="Arial"/>
              <a:buNone/>
            </a:pPr>
            <a:r>
              <a:rPr lang="es-MX" sz="2800" b="0" i="0" u="none" strike="noStrike" cap="none">
                <a:solidFill>
                  <a:schemeClr val="dk1"/>
                </a:solidFill>
                <a:latin typeface="Arial"/>
                <a:ea typeface="Arial"/>
                <a:cs typeface="Arial"/>
                <a:sym typeface="Arial"/>
              </a:rPr>
              <a:t>have+main verb in past participle</a:t>
            </a:r>
            <a:endParaRPr sz="2800" b="1" i="0" u="none" strike="noStrike" cap="none">
              <a:solidFill>
                <a:schemeClr val="dk1"/>
              </a:solidFill>
              <a:latin typeface="Calibri"/>
              <a:ea typeface="Calibri"/>
              <a:cs typeface="Calibri"/>
              <a:sym typeface="Calibri"/>
            </a:endParaRPr>
          </a:p>
        </p:txBody>
      </p:sp>
      <p:sp>
        <p:nvSpPr>
          <p:cNvPr id="310" name="Google Shape;310;p14"/>
          <p:cNvSpPr txBox="1"/>
          <p:nvPr/>
        </p:nvSpPr>
        <p:spPr>
          <a:xfrm>
            <a:off x="4572000" y="4445699"/>
            <a:ext cx="4206793" cy="132343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000"/>
              <a:buFont typeface="Arial"/>
              <a:buNone/>
            </a:pPr>
            <a:r>
              <a:rPr lang="es-MX" sz="2000" b="0" i="0" u="none" strike="noStrike" cap="none">
                <a:solidFill>
                  <a:schemeClr val="dk1"/>
                </a:solidFill>
                <a:latin typeface="Arial"/>
                <a:ea typeface="Arial"/>
                <a:cs typeface="Arial"/>
                <a:sym typeface="Arial"/>
              </a:rPr>
              <a:t>Example:</a:t>
            </a:r>
            <a:endParaRPr/>
          </a:p>
          <a:p>
            <a:pPr marL="0" marR="0" lvl="0" indent="0" algn="l" rtl="0">
              <a:lnSpc>
                <a:spcPct val="100000"/>
              </a:lnSpc>
              <a:spcBef>
                <a:spcPts val="0"/>
              </a:spcBef>
              <a:spcAft>
                <a:spcPts val="0"/>
              </a:spcAft>
              <a:buClr>
                <a:schemeClr val="dk1"/>
              </a:buClr>
              <a:buSzPts val="2000"/>
              <a:buFont typeface="Arial"/>
              <a:buNone/>
            </a:pPr>
            <a:r>
              <a:rPr lang="es-MX" sz="2000">
                <a:solidFill>
                  <a:schemeClr val="dk1"/>
                </a:solidFill>
                <a:latin typeface="Arial"/>
                <a:ea typeface="Arial"/>
                <a:cs typeface="Arial"/>
                <a:sym typeface="Arial"/>
              </a:rPr>
              <a:t>Sebastian doesn’t like animals</a:t>
            </a:r>
            <a:r>
              <a:rPr lang="es-MX" sz="2000" b="0" i="0" u="none" strike="noStrike" cap="none">
                <a:solidFill>
                  <a:schemeClr val="dk1"/>
                </a:solidFill>
                <a:latin typeface="Arial"/>
                <a:ea typeface="Arial"/>
                <a:cs typeface="Arial"/>
                <a:sym typeface="Arial"/>
              </a:rPr>
              <a:t>. He </a:t>
            </a:r>
            <a:endParaRPr/>
          </a:p>
          <a:p>
            <a:pPr marL="0" marR="0" lvl="0" indent="0" algn="l" rtl="0">
              <a:lnSpc>
                <a:spcPct val="100000"/>
              </a:lnSpc>
              <a:spcBef>
                <a:spcPts val="0"/>
              </a:spcBef>
              <a:spcAft>
                <a:spcPts val="0"/>
              </a:spcAft>
              <a:buClr>
                <a:schemeClr val="dk1"/>
              </a:buClr>
              <a:buSzPts val="2000"/>
              <a:buFont typeface="Arial"/>
              <a:buNone/>
            </a:pPr>
            <a:r>
              <a:rPr lang="es-MX" sz="2000" b="0" i="0" u="none" strike="noStrike" cap="none">
                <a:solidFill>
                  <a:schemeClr val="dk1"/>
                </a:solidFill>
                <a:latin typeface="Arial"/>
                <a:ea typeface="Arial"/>
                <a:cs typeface="Arial"/>
                <a:sym typeface="Arial"/>
              </a:rPr>
              <a:t>might not have accepted the </a:t>
            </a:r>
            <a:endParaRPr/>
          </a:p>
          <a:p>
            <a:pPr marL="0" marR="0" lvl="0" indent="0" algn="l" rtl="0">
              <a:lnSpc>
                <a:spcPct val="100000"/>
              </a:lnSpc>
              <a:spcBef>
                <a:spcPts val="0"/>
              </a:spcBef>
              <a:spcAft>
                <a:spcPts val="0"/>
              </a:spcAft>
              <a:buClr>
                <a:schemeClr val="dk1"/>
              </a:buClr>
              <a:buSzPts val="2000"/>
              <a:buFont typeface="Arial"/>
              <a:buNone/>
            </a:pPr>
            <a:r>
              <a:rPr lang="es-MX" sz="2000">
                <a:solidFill>
                  <a:schemeClr val="dk1"/>
                </a:solidFill>
                <a:latin typeface="Arial"/>
                <a:ea typeface="Arial"/>
                <a:cs typeface="Arial"/>
                <a:sym typeface="Arial"/>
              </a:rPr>
              <a:t>cat his cousin offered him as a pet.</a:t>
            </a:r>
            <a:r>
              <a:rPr lang="es-MX" sz="2000" b="0" i="0" u="none" strike="noStrike" cap="none">
                <a:solidFill>
                  <a:schemeClr val="dk1"/>
                </a:solidFill>
                <a:latin typeface="Arial"/>
                <a:ea typeface="Arial"/>
                <a:cs typeface="Arial"/>
                <a:sym typeface="Arial"/>
              </a:rPr>
              <a:t> </a:t>
            </a:r>
            <a:endParaRPr/>
          </a:p>
        </p:txBody>
      </p:sp>
      <p:sp>
        <p:nvSpPr>
          <p:cNvPr id="311" name="Google Shape;311;p14"/>
          <p:cNvSpPr txBox="1"/>
          <p:nvPr/>
        </p:nvSpPr>
        <p:spPr>
          <a:xfrm>
            <a:off x="-5006" y="4541643"/>
            <a:ext cx="4288974" cy="129266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000"/>
              <a:buFont typeface="Arial"/>
              <a:buNone/>
            </a:pPr>
            <a:r>
              <a:rPr lang="es-MX" sz="2000" b="0" i="0" u="none" strike="noStrike" cap="none">
                <a:solidFill>
                  <a:schemeClr val="dk1"/>
                </a:solidFill>
                <a:latin typeface="Arial"/>
                <a:ea typeface="Arial"/>
                <a:cs typeface="Arial"/>
                <a:sym typeface="Arial"/>
              </a:rPr>
              <a:t>Example:</a:t>
            </a:r>
            <a:endParaRPr/>
          </a:p>
          <a:p>
            <a:pPr marL="0" marR="0" lvl="0" indent="0" algn="l" rtl="0">
              <a:lnSpc>
                <a:spcPct val="100000"/>
              </a:lnSpc>
              <a:spcBef>
                <a:spcPts val="0"/>
              </a:spcBef>
              <a:spcAft>
                <a:spcPts val="0"/>
              </a:spcAft>
              <a:buClr>
                <a:schemeClr val="dk1"/>
              </a:buClr>
              <a:buSzPts val="2000"/>
              <a:buFont typeface="Arial"/>
              <a:buNone/>
            </a:pPr>
            <a:r>
              <a:rPr lang="es-MX" sz="2000">
                <a:solidFill>
                  <a:schemeClr val="dk1"/>
                </a:solidFill>
                <a:latin typeface="Arial"/>
                <a:ea typeface="Arial"/>
                <a:cs typeface="Arial"/>
                <a:sym typeface="Arial"/>
              </a:rPr>
              <a:t>Lu bet in the horse race yesterday. She might have won.</a:t>
            </a:r>
            <a:endParaRPr sz="20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312" name="Google Shape;312;p14"/>
          <p:cNvSpPr txBox="1"/>
          <p:nvPr/>
        </p:nvSpPr>
        <p:spPr>
          <a:xfrm>
            <a:off x="3395351" y="216296"/>
            <a:ext cx="1439818" cy="7078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4000"/>
              <a:buFont typeface="Arial"/>
              <a:buNone/>
            </a:pPr>
            <a:r>
              <a:rPr lang="es-MX" sz="4000" i="0" u="none" strike="noStrike" cap="none">
                <a:solidFill>
                  <a:schemeClr val="dk1"/>
                </a:solidFill>
                <a:latin typeface="Arial"/>
                <a:ea typeface="Arial"/>
                <a:cs typeface="Arial"/>
                <a:sym typeface="Arial"/>
              </a:rPr>
              <a:t>Might</a:t>
            </a:r>
            <a:endParaRPr sz="4000" i="0" u="none" strike="noStrike" cap="none">
              <a:solidFill>
                <a:schemeClr val="dk1"/>
              </a:solidFill>
              <a:latin typeface="Arial"/>
              <a:ea typeface="Arial"/>
              <a:cs typeface="Arial"/>
              <a:sym typeface="Arial"/>
            </a:endParaRPr>
          </a:p>
        </p:txBody>
      </p:sp>
      <p:pic>
        <p:nvPicPr>
          <p:cNvPr id="313" name="Google Shape;313;p14">
            <a:hlinkClick r:id="rId3" action="ppaction://hlinksldjump"/>
          </p:cNvPr>
          <p:cNvPicPr preferRelativeResize="0"/>
          <p:nvPr/>
        </p:nvPicPr>
        <p:blipFill rotWithShape="1">
          <a:blip r:embed="rId4">
            <a:alphaModFix/>
          </a:blip>
          <a:srcRect/>
          <a:stretch/>
        </p:blipFill>
        <p:spPr>
          <a:xfrm>
            <a:off x="-61953" y="5630728"/>
            <a:ext cx="914479" cy="914479"/>
          </a:xfrm>
          <a:prstGeom prst="rect">
            <a:avLst/>
          </a:prstGeom>
          <a:noFill/>
          <a:ln>
            <a:noFill/>
          </a:ln>
        </p:spPr>
      </p:pic>
      <p:pic>
        <p:nvPicPr>
          <p:cNvPr id="314" name="Google Shape;314;p14">
            <a:hlinkClick r:id="rId5" action="ppaction://hlinksldjump"/>
          </p:cNvPr>
          <p:cNvPicPr preferRelativeResize="0"/>
          <p:nvPr/>
        </p:nvPicPr>
        <p:blipFill rotWithShape="1">
          <a:blip r:embed="rId6">
            <a:alphaModFix/>
          </a:blip>
          <a:srcRect/>
          <a:stretch/>
        </p:blipFill>
        <p:spPr>
          <a:xfrm>
            <a:off x="8287585" y="5943521"/>
            <a:ext cx="914479" cy="914479"/>
          </a:xfrm>
          <a:prstGeom prst="rect">
            <a:avLst/>
          </a:prstGeom>
          <a:noFill/>
          <a:ln>
            <a:noFill/>
          </a:ln>
        </p:spPr>
      </p:pic>
      <p:pic>
        <p:nvPicPr>
          <p:cNvPr id="315" name="Google Shape;315;p14"/>
          <p:cNvPicPr preferRelativeResize="0"/>
          <p:nvPr/>
        </p:nvPicPr>
        <p:blipFill rotWithShape="1">
          <a:blip r:embed="rId7">
            <a:alphaModFix/>
          </a:blip>
          <a:srcRect/>
          <a:stretch/>
        </p:blipFill>
        <p:spPr>
          <a:xfrm>
            <a:off x="0" y="6401991"/>
            <a:ext cx="790575" cy="419100"/>
          </a:xfrm>
          <a:prstGeom prst="rect">
            <a:avLst/>
          </a:prstGeom>
          <a:noFill/>
          <a:ln>
            <a:noFill/>
          </a:ln>
        </p:spPr>
      </p:pic>
      <p:grpSp>
        <p:nvGrpSpPr>
          <p:cNvPr id="316" name="Google Shape;316;p14"/>
          <p:cNvGrpSpPr/>
          <p:nvPr/>
        </p:nvGrpSpPr>
        <p:grpSpPr>
          <a:xfrm>
            <a:off x="2098378" y="1891845"/>
            <a:ext cx="3854565" cy="2686267"/>
            <a:chOff x="2205990" y="1934421"/>
            <a:chExt cx="3854565" cy="2686267"/>
          </a:xfrm>
        </p:grpSpPr>
        <p:sp>
          <p:nvSpPr>
            <p:cNvPr id="317" name="Google Shape;317;p14"/>
            <p:cNvSpPr/>
            <p:nvPr/>
          </p:nvSpPr>
          <p:spPr>
            <a:xfrm>
              <a:off x="3288491" y="2748404"/>
              <a:ext cx="1656184" cy="914400"/>
            </a:xfrm>
            <a:prstGeom prst="ellipse">
              <a:avLst/>
            </a:prstGeom>
            <a:solidFill>
              <a:srgbClr val="953734"/>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MX" sz="3200">
                  <a:solidFill>
                    <a:schemeClr val="lt1"/>
                  </a:solidFill>
                  <a:latin typeface="Calibri"/>
                  <a:ea typeface="Calibri"/>
                  <a:cs typeface="Calibri"/>
                  <a:sym typeface="Calibri"/>
                </a:rPr>
                <a:t>Might</a:t>
              </a:r>
              <a:endParaRPr sz="3200">
                <a:solidFill>
                  <a:schemeClr val="lt1"/>
                </a:solidFill>
                <a:latin typeface="Calibri"/>
                <a:ea typeface="Calibri"/>
                <a:cs typeface="Calibri"/>
                <a:sym typeface="Calibri"/>
              </a:endParaRPr>
            </a:p>
          </p:txBody>
        </p:sp>
        <p:pic>
          <p:nvPicPr>
            <p:cNvPr id="318" name="Google Shape;318;p14" descr="Flecha: curva en sentido contrario de las agujas del reloj con relleno sólido"/>
            <p:cNvPicPr preferRelativeResize="0"/>
            <p:nvPr/>
          </p:nvPicPr>
          <p:blipFill rotWithShape="1">
            <a:blip r:embed="rId8">
              <a:alphaModFix/>
            </a:blip>
            <a:srcRect/>
            <a:stretch/>
          </p:blipFill>
          <p:spPr>
            <a:xfrm rot="8915101">
              <a:off x="4694215" y="3185632"/>
              <a:ext cx="1036867" cy="1256958"/>
            </a:xfrm>
            <a:prstGeom prst="rect">
              <a:avLst/>
            </a:prstGeom>
            <a:noFill/>
            <a:ln>
              <a:noFill/>
            </a:ln>
          </p:spPr>
        </p:pic>
        <p:pic>
          <p:nvPicPr>
            <p:cNvPr id="319" name="Google Shape;319;p14" descr="Flecha: curva en sentido contrario de las agujas del reloj con relleno sólido"/>
            <p:cNvPicPr preferRelativeResize="0"/>
            <p:nvPr/>
          </p:nvPicPr>
          <p:blipFill rotWithShape="1">
            <a:blip r:embed="rId8">
              <a:alphaModFix/>
            </a:blip>
            <a:srcRect/>
            <a:stretch/>
          </p:blipFill>
          <p:spPr>
            <a:xfrm rot="-2182451">
              <a:off x="2452495" y="2127711"/>
              <a:ext cx="1036867" cy="1171949"/>
            </a:xfrm>
            <a:prstGeom prst="rect">
              <a:avLst/>
            </a:prstGeom>
            <a:noFill/>
            <a:ln>
              <a:noFill/>
            </a:ln>
          </p:spPr>
        </p:pic>
        <p:pic>
          <p:nvPicPr>
            <p:cNvPr id="320" name="Google Shape;320;p14" descr="Flecha: curva en sentido contrario de las agujas del reloj con relleno sólido"/>
            <p:cNvPicPr preferRelativeResize="0"/>
            <p:nvPr/>
          </p:nvPicPr>
          <p:blipFill rotWithShape="1">
            <a:blip r:embed="rId8">
              <a:alphaModFix/>
            </a:blip>
            <a:srcRect/>
            <a:stretch/>
          </p:blipFill>
          <p:spPr>
            <a:xfrm rot="3818528">
              <a:off x="4786894" y="2196288"/>
              <a:ext cx="1036867" cy="1171949"/>
            </a:xfrm>
            <a:prstGeom prst="rect">
              <a:avLst/>
            </a:prstGeom>
            <a:noFill/>
            <a:ln>
              <a:noFill/>
            </a:ln>
          </p:spPr>
        </p:pic>
        <p:pic>
          <p:nvPicPr>
            <p:cNvPr id="321" name="Google Shape;321;p14" descr="Flecha: curva en sentido contrario de las agujas del reloj con relleno sólido"/>
            <p:cNvPicPr preferRelativeResize="0"/>
            <p:nvPr/>
          </p:nvPicPr>
          <p:blipFill rotWithShape="1">
            <a:blip r:embed="rId8">
              <a:alphaModFix/>
            </a:blip>
            <a:srcRect/>
            <a:stretch/>
          </p:blipFill>
          <p:spPr>
            <a:xfrm rot="-6699823">
              <a:off x="2528332" y="3234842"/>
              <a:ext cx="1036867" cy="1302375"/>
            </a:xfrm>
            <a:prstGeom prst="rect">
              <a:avLst/>
            </a:prstGeom>
            <a:noFill/>
            <a:ln>
              <a:noFill/>
            </a:ln>
          </p:spPr>
        </p:pic>
      </p:grpSp>
      <p:pic>
        <p:nvPicPr>
          <p:cNvPr id="322" name="Google Shape;322;p14">
            <a:hlinkClick r:id="rId9" action="ppaction://hlinksldjump"/>
          </p:cNvPr>
          <p:cNvPicPr preferRelativeResize="0"/>
          <p:nvPr/>
        </p:nvPicPr>
        <p:blipFill rotWithShape="1">
          <a:blip r:embed="rId10">
            <a:alphaModFix/>
          </a:blip>
          <a:srcRect/>
          <a:stretch/>
        </p:blipFill>
        <p:spPr>
          <a:xfrm>
            <a:off x="8229521" y="52934"/>
            <a:ext cx="914479" cy="914479"/>
          </a:xfrm>
          <a:prstGeom prst="rect">
            <a:avLst/>
          </a:prstGeom>
          <a:noFill/>
          <a:ln>
            <a:noFill/>
          </a:ln>
        </p:spPr>
      </p:pic>
      <p:sp>
        <p:nvSpPr>
          <p:cNvPr id="323" name="Google Shape;323;p14"/>
          <p:cNvSpPr txBox="1"/>
          <p:nvPr/>
        </p:nvSpPr>
        <p:spPr>
          <a:xfrm>
            <a:off x="3346269" y="906066"/>
            <a:ext cx="2192436" cy="246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000">
                <a:solidFill>
                  <a:schemeClr val="dk1"/>
                </a:solidFill>
                <a:latin typeface="Calibri"/>
                <a:ea typeface="Calibri"/>
                <a:cs typeface="Calibri"/>
                <a:sym typeface="Calibri"/>
              </a:rPr>
              <a:t>Adapted from: Beare, 2020 </a:t>
            </a:r>
            <a:endParaRPr sz="1000">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28" name="Google Shape;328;p15"/>
          <p:cNvSpPr txBox="1"/>
          <p:nvPr/>
        </p:nvSpPr>
        <p:spPr>
          <a:xfrm>
            <a:off x="189015" y="1141669"/>
            <a:ext cx="4145998" cy="138499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800"/>
              <a:buFont typeface="Arial"/>
              <a:buNone/>
            </a:pPr>
            <a:r>
              <a:rPr lang="es-MX" sz="2800" b="0" i="0" u="none" strike="noStrike" cap="none">
                <a:solidFill>
                  <a:schemeClr val="dk1"/>
                </a:solidFill>
                <a:latin typeface="Arial"/>
                <a:ea typeface="Arial"/>
                <a:cs typeface="Arial"/>
                <a:sym typeface="Arial"/>
              </a:rPr>
              <a:t>normally used to speak about past lack of ability</a:t>
            </a:r>
            <a:endParaRPr sz="28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800"/>
              <a:buFont typeface="Calibri"/>
              <a:buNone/>
            </a:pPr>
            <a:endParaRPr sz="2800" b="0" i="0" u="none" strike="noStrike" cap="none">
              <a:solidFill>
                <a:srgbClr val="000000"/>
              </a:solidFill>
              <a:latin typeface="Calibri"/>
              <a:ea typeface="Calibri"/>
              <a:cs typeface="Calibri"/>
              <a:sym typeface="Calibri"/>
            </a:endParaRPr>
          </a:p>
        </p:txBody>
      </p:sp>
      <p:sp>
        <p:nvSpPr>
          <p:cNvPr id="329" name="Google Shape;329;p15"/>
          <p:cNvSpPr txBox="1"/>
          <p:nvPr/>
        </p:nvSpPr>
        <p:spPr>
          <a:xfrm>
            <a:off x="5680889" y="4208448"/>
            <a:ext cx="3307829" cy="132343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000"/>
              <a:buFont typeface="Arial"/>
              <a:buNone/>
            </a:pPr>
            <a:r>
              <a:rPr lang="es-MX" sz="2000" b="0" i="0" u="none" strike="noStrike" cap="none">
                <a:solidFill>
                  <a:schemeClr val="dk1"/>
                </a:solidFill>
                <a:latin typeface="Arial"/>
                <a:ea typeface="Arial"/>
                <a:cs typeface="Arial"/>
                <a:sym typeface="Arial"/>
              </a:rPr>
              <a:t>Example:  </a:t>
            </a:r>
            <a:endParaRPr/>
          </a:p>
          <a:p>
            <a:pPr marL="0" marR="0" lvl="0" indent="0" algn="l" rtl="0">
              <a:lnSpc>
                <a:spcPct val="100000"/>
              </a:lnSpc>
              <a:spcBef>
                <a:spcPts val="0"/>
              </a:spcBef>
              <a:spcAft>
                <a:spcPts val="0"/>
              </a:spcAft>
              <a:buClr>
                <a:schemeClr val="dk1"/>
              </a:buClr>
              <a:buSzPts val="2000"/>
              <a:buFont typeface="Arial"/>
              <a:buNone/>
            </a:pPr>
            <a:r>
              <a:rPr lang="es-MX" sz="2000" b="0" i="0" u="none" strike="noStrike" cap="none">
                <a:solidFill>
                  <a:schemeClr val="dk1"/>
                </a:solidFill>
                <a:latin typeface="Arial"/>
                <a:ea typeface="Arial"/>
                <a:cs typeface="Arial"/>
                <a:sym typeface="Arial"/>
              </a:rPr>
              <a:t>You can’t be the new boss! </a:t>
            </a:r>
            <a:endParaRPr/>
          </a:p>
          <a:p>
            <a:pPr marL="0" marR="0" lvl="0" indent="0" algn="l" rtl="0">
              <a:lnSpc>
                <a:spcPct val="100000"/>
              </a:lnSpc>
              <a:spcBef>
                <a:spcPts val="0"/>
              </a:spcBef>
              <a:spcAft>
                <a:spcPts val="0"/>
              </a:spcAft>
              <a:buClr>
                <a:schemeClr val="dk1"/>
              </a:buClr>
              <a:buSzPts val="2000"/>
              <a:buFont typeface="Arial"/>
              <a:buNone/>
            </a:pPr>
            <a:r>
              <a:rPr lang="es-MX" sz="2000" b="0" i="0" u="none" strike="noStrike" cap="none">
                <a:solidFill>
                  <a:schemeClr val="dk1"/>
                </a:solidFill>
                <a:latin typeface="Arial"/>
                <a:ea typeface="Arial"/>
                <a:cs typeface="Arial"/>
                <a:sym typeface="Arial"/>
              </a:rPr>
              <a:t>You don’t agree with the</a:t>
            </a:r>
            <a:endParaRPr sz="2000">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000"/>
              <a:buFont typeface="Arial"/>
              <a:buNone/>
            </a:pPr>
            <a:r>
              <a:rPr lang="es-MX" sz="2000" b="0" i="0" u="none" strike="noStrike" cap="none">
                <a:solidFill>
                  <a:schemeClr val="dk1"/>
                </a:solidFill>
                <a:latin typeface="Arial"/>
                <a:ea typeface="Arial"/>
                <a:cs typeface="Arial"/>
                <a:sym typeface="Arial"/>
              </a:rPr>
              <a:t>enterprise </a:t>
            </a:r>
            <a:r>
              <a:rPr lang="es-MX" sz="2000">
                <a:solidFill>
                  <a:schemeClr val="dk1"/>
                </a:solidFill>
                <a:latin typeface="Arial"/>
                <a:ea typeface="Arial"/>
                <a:cs typeface="Arial"/>
                <a:sym typeface="Arial"/>
              </a:rPr>
              <a:t>policies!</a:t>
            </a:r>
            <a:endParaRPr sz="2000" b="0" i="0" u="none" strike="noStrike" cap="none">
              <a:solidFill>
                <a:schemeClr val="dk1"/>
              </a:solidFill>
              <a:latin typeface="Arial"/>
              <a:ea typeface="Arial"/>
              <a:cs typeface="Arial"/>
              <a:sym typeface="Arial"/>
            </a:endParaRPr>
          </a:p>
        </p:txBody>
      </p:sp>
      <p:sp>
        <p:nvSpPr>
          <p:cNvPr id="330" name="Google Shape;330;p15"/>
          <p:cNvSpPr txBox="1"/>
          <p:nvPr/>
        </p:nvSpPr>
        <p:spPr>
          <a:xfrm>
            <a:off x="1088885" y="4399514"/>
            <a:ext cx="2962105" cy="7078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000"/>
              <a:buFont typeface="Arial"/>
              <a:buNone/>
            </a:pPr>
            <a:r>
              <a:rPr lang="es-MX" sz="2000" b="0" i="0" u="none" strike="noStrike" cap="none">
                <a:solidFill>
                  <a:schemeClr val="dk1"/>
                </a:solidFill>
                <a:latin typeface="Arial"/>
                <a:ea typeface="Arial"/>
                <a:cs typeface="Arial"/>
                <a:sym typeface="Arial"/>
              </a:rPr>
              <a:t>Example:</a:t>
            </a:r>
            <a:endParaRPr/>
          </a:p>
          <a:p>
            <a:pPr marL="0" marR="0" lvl="0" indent="0" algn="l" rtl="0">
              <a:lnSpc>
                <a:spcPct val="100000"/>
              </a:lnSpc>
              <a:spcBef>
                <a:spcPts val="0"/>
              </a:spcBef>
              <a:spcAft>
                <a:spcPts val="0"/>
              </a:spcAft>
              <a:buClr>
                <a:schemeClr val="dk1"/>
              </a:buClr>
              <a:buSzPts val="2000"/>
              <a:buFont typeface="Arial"/>
              <a:buNone/>
            </a:pPr>
            <a:r>
              <a:rPr lang="es-MX" sz="2000">
                <a:solidFill>
                  <a:schemeClr val="dk1"/>
                </a:solidFill>
                <a:latin typeface="Arial"/>
                <a:ea typeface="Arial"/>
                <a:cs typeface="Arial"/>
                <a:sym typeface="Arial"/>
              </a:rPr>
              <a:t>You can’t be serious!</a:t>
            </a:r>
            <a:r>
              <a:rPr lang="es-MX" sz="2000" b="0" i="0" u="none" strike="noStrike" cap="none">
                <a:solidFill>
                  <a:schemeClr val="dk1"/>
                </a:solidFill>
                <a:latin typeface="Arial"/>
                <a:ea typeface="Arial"/>
                <a:cs typeface="Arial"/>
                <a:sym typeface="Arial"/>
              </a:rPr>
              <a:t> </a:t>
            </a:r>
            <a:endParaRPr sz="2000" b="0" i="0" u="none" strike="noStrike" cap="none">
              <a:solidFill>
                <a:schemeClr val="dk1"/>
              </a:solidFill>
              <a:latin typeface="Calibri"/>
              <a:ea typeface="Calibri"/>
              <a:cs typeface="Calibri"/>
              <a:sym typeface="Calibri"/>
            </a:endParaRPr>
          </a:p>
        </p:txBody>
      </p:sp>
      <p:sp>
        <p:nvSpPr>
          <p:cNvPr id="331" name="Google Shape;331;p15"/>
          <p:cNvSpPr txBox="1"/>
          <p:nvPr/>
        </p:nvSpPr>
        <p:spPr>
          <a:xfrm>
            <a:off x="3428623" y="192529"/>
            <a:ext cx="1423788" cy="7078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4000"/>
              <a:buFont typeface="Arial"/>
              <a:buNone/>
            </a:pPr>
            <a:r>
              <a:rPr lang="es-MX" sz="4000" i="0" u="none" strike="noStrike" cap="none">
                <a:solidFill>
                  <a:schemeClr val="dk1"/>
                </a:solidFill>
                <a:latin typeface="Arial"/>
                <a:ea typeface="Arial"/>
                <a:cs typeface="Arial"/>
                <a:sym typeface="Arial"/>
              </a:rPr>
              <a:t>Can’t</a:t>
            </a:r>
            <a:endParaRPr sz="4000" i="0" u="none" strike="noStrike" cap="none">
              <a:solidFill>
                <a:schemeClr val="dk1"/>
              </a:solidFill>
              <a:latin typeface="Arial"/>
              <a:ea typeface="Arial"/>
              <a:cs typeface="Arial"/>
              <a:sym typeface="Arial"/>
            </a:endParaRPr>
          </a:p>
        </p:txBody>
      </p:sp>
      <p:sp>
        <p:nvSpPr>
          <p:cNvPr id="332" name="Google Shape;332;p15"/>
          <p:cNvSpPr txBox="1"/>
          <p:nvPr/>
        </p:nvSpPr>
        <p:spPr>
          <a:xfrm>
            <a:off x="4480078" y="1141669"/>
            <a:ext cx="4508640" cy="1332673"/>
          </a:xfrm>
          <a:prstGeom prst="rect">
            <a:avLst/>
          </a:prstGeom>
          <a:noFill/>
          <a:ln>
            <a:noFill/>
          </a:ln>
        </p:spPr>
        <p:txBody>
          <a:bodyPr spcFirstLastPara="1" wrap="square" lIns="91425" tIns="45700" rIns="91425" bIns="45700" anchor="t" anchorCtr="0">
            <a:spAutoFit/>
          </a:bodyPr>
          <a:lstStyle/>
          <a:p>
            <a:pPr marL="0" marR="0" lvl="0" indent="0" algn="l" rtl="0">
              <a:lnSpc>
                <a:spcPct val="90000"/>
              </a:lnSpc>
              <a:spcBef>
                <a:spcPts val="0"/>
              </a:spcBef>
              <a:spcAft>
                <a:spcPts val="0"/>
              </a:spcAft>
              <a:buClr>
                <a:schemeClr val="dk1"/>
              </a:buClr>
              <a:buSzPts val="2800"/>
              <a:buFont typeface="Arial"/>
              <a:buNone/>
            </a:pPr>
            <a:r>
              <a:rPr lang="es-MX" sz="2800">
                <a:solidFill>
                  <a:schemeClr val="dk1"/>
                </a:solidFill>
                <a:latin typeface="Arial"/>
                <a:ea typeface="Arial"/>
                <a:cs typeface="Arial"/>
                <a:sym typeface="Arial"/>
              </a:rPr>
              <a:t>also used to say you’re 100% sure </a:t>
            </a:r>
            <a:r>
              <a:rPr lang="es-MX" sz="2800" b="0" i="0" u="none" strike="noStrike" cap="none">
                <a:solidFill>
                  <a:schemeClr val="dk1"/>
                </a:solidFill>
                <a:latin typeface="Arial"/>
                <a:ea typeface="Arial"/>
                <a:cs typeface="Arial"/>
                <a:sym typeface="Arial"/>
              </a:rPr>
              <a:t>something is </a:t>
            </a:r>
            <a:endParaRPr/>
          </a:p>
          <a:p>
            <a:pPr marL="0" marR="0" lvl="0" indent="0" algn="l" rtl="0">
              <a:lnSpc>
                <a:spcPct val="90000"/>
              </a:lnSpc>
              <a:spcBef>
                <a:spcPts val="600"/>
              </a:spcBef>
              <a:spcAft>
                <a:spcPts val="0"/>
              </a:spcAft>
              <a:buClr>
                <a:schemeClr val="dk1"/>
              </a:buClr>
              <a:buSzPts val="2800"/>
              <a:buFont typeface="Arial"/>
              <a:buNone/>
            </a:pPr>
            <a:r>
              <a:rPr lang="es-MX" sz="2800" b="1">
                <a:solidFill>
                  <a:schemeClr val="dk1"/>
                </a:solidFill>
                <a:latin typeface="Arial"/>
                <a:ea typeface="Arial"/>
                <a:cs typeface="Arial"/>
                <a:sym typeface="Arial"/>
              </a:rPr>
              <a:t>impossible</a:t>
            </a:r>
            <a:endParaRPr sz="2800" b="1">
              <a:solidFill>
                <a:schemeClr val="dk1"/>
              </a:solidFill>
              <a:latin typeface="Arial"/>
              <a:ea typeface="Arial"/>
              <a:cs typeface="Arial"/>
              <a:sym typeface="Arial"/>
            </a:endParaRPr>
          </a:p>
        </p:txBody>
      </p:sp>
      <p:pic>
        <p:nvPicPr>
          <p:cNvPr id="333" name="Google Shape;333;p15">
            <a:hlinkClick r:id="rId3" action="ppaction://hlinksldjump"/>
          </p:cNvPr>
          <p:cNvPicPr preferRelativeResize="0"/>
          <p:nvPr/>
        </p:nvPicPr>
        <p:blipFill rotWithShape="1">
          <a:blip r:embed="rId4">
            <a:alphaModFix/>
          </a:blip>
          <a:srcRect/>
          <a:stretch/>
        </p:blipFill>
        <p:spPr>
          <a:xfrm>
            <a:off x="-61953" y="5630728"/>
            <a:ext cx="914479" cy="914479"/>
          </a:xfrm>
          <a:prstGeom prst="rect">
            <a:avLst/>
          </a:prstGeom>
          <a:noFill/>
          <a:ln>
            <a:noFill/>
          </a:ln>
        </p:spPr>
      </p:pic>
      <p:pic>
        <p:nvPicPr>
          <p:cNvPr id="334" name="Google Shape;334;p15">
            <a:hlinkClick r:id="rId5" action="ppaction://hlinksldjump"/>
          </p:cNvPr>
          <p:cNvPicPr preferRelativeResize="0"/>
          <p:nvPr/>
        </p:nvPicPr>
        <p:blipFill rotWithShape="1">
          <a:blip r:embed="rId6">
            <a:alphaModFix/>
          </a:blip>
          <a:srcRect/>
          <a:stretch/>
        </p:blipFill>
        <p:spPr>
          <a:xfrm>
            <a:off x="8316416" y="6087967"/>
            <a:ext cx="914479" cy="914479"/>
          </a:xfrm>
          <a:prstGeom prst="rect">
            <a:avLst/>
          </a:prstGeom>
          <a:noFill/>
          <a:ln>
            <a:noFill/>
          </a:ln>
        </p:spPr>
      </p:pic>
      <p:pic>
        <p:nvPicPr>
          <p:cNvPr id="335" name="Google Shape;335;p15"/>
          <p:cNvPicPr preferRelativeResize="0"/>
          <p:nvPr/>
        </p:nvPicPr>
        <p:blipFill rotWithShape="1">
          <a:blip r:embed="rId7">
            <a:alphaModFix/>
          </a:blip>
          <a:srcRect/>
          <a:stretch/>
        </p:blipFill>
        <p:spPr>
          <a:xfrm>
            <a:off x="0" y="6401991"/>
            <a:ext cx="790575" cy="419100"/>
          </a:xfrm>
          <a:prstGeom prst="rect">
            <a:avLst/>
          </a:prstGeom>
          <a:noFill/>
          <a:ln>
            <a:noFill/>
          </a:ln>
        </p:spPr>
      </p:pic>
      <p:grpSp>
        <p:nvGrpSpPr>
          <p:cNvPr id="336" name="Google Shape;336;p15"/>
          <p:cNvGrpSpPr/>
          <p:nvPr/>
        </p:nvGrpSpPr>
        <p:grpSpPr>
          <a:xfrm>
            <a:off x="2098378" y="1891845"/>
            <a:ext cx="3854565" cy="2686267"/>
            <a:chOff x="2205990" y="1934421"/>
            <a:chExt cx="3854565" cy="2686267"/>
          </a:xfrm>
        </p:grpSpPr>
        <p:sp>
          <p:nvSpPr>
            <p:cNvPr id="337" name="Google Shape;337;p15"/>
            <p:cNvSpPr/>
            <p:nvPr/>
          </p:nvSpPr>
          <p:spPr>
            <a:xfrm>
              <a:off x="3288491" y="2748404"/>
              <a:ext cx="1656184" cy="914400"/>
            </a:xfrm>
            <a:prstGeom prst="ellipse">
              <a:avLst/>
            </a:prstGeom>
            <a:solidFill>
              <a:srgbClr val="953734"/>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MX" sz="3600">
                  <a:solidFill>
                    <a:schemeClr val="lt1"/>
                  </a:solidFill>
                  <a:latin typeface="Calibri"/>
                  <a:ea typeface="Calibri"/>
                  <a:cs typeface="Calibri"/>
                  <a:sym typeface="Calibri"/>
                </a:rPr>
                <a:t>Can’t</a:t>
              </a:r>
              <a:endParaRPr sz="3600">
                <a:solidFill>
                  <a:schemeClr val="lt1"/>
                </a:solidFill>
                <a:latin typeface="Calibri"/>
                <a:ea typeface="Calibri"/>
                <a:cs typeface="Calibri"/>
                <a:sym typeface="Calibri"/>
              </a:endParaRPr>
            </a:p>
          </p:txBody>
        </p:sp>
        <p:pic>
          <p:nvPicPr>
            <p:cNvPr id="338" name="Google Shape;338;p15" descr="Flecha: curva en sentido contrario de las agujas del reloj con relleno sólido"/>
            <p:cNvPicPr preferRelativeResize="0"/>
            <p:nvPr/>
          </p:nvPicPr>
          <p:blipFill rotWithShape="1">
            <a:blip r:embed="rId8">
              <a:alphaModFix/>
            </a:blip>
            <a:srcRect/>
            <a:stretch/>
          </p:blipFill>
          <p:spPr>
            <a:xfrm rot="8915101">
              <a:off x="4694215" y="3185632"/>
              <a:ext cx="1036867" cy="1256958"/>
            </a:xfrm>
            <a:prstGeom prst="rect">
              <a:avLst/>
            </a:prstGeom>
            <a:noFill/>
            <a:ln>
              <a:noFill/>
            </a:ln>
          </p:spPr>
        </p:pic>
        <p:pic>
          <p:nvPicPr>
            <p:cNvPr id="339" name="Google Shape;339;p15" descr="Flecha: curva en sentido contrario de las agujas del reloj con relleno sólido"/>
            <p:cNvPicPr preferRelativeResize="0"/>
            <p:nvPr/>
          </p:nvPicPr>
          <p:blipFill rotWithShape="1">
            <a:blip r:embed="rId8">
              <a:alphaModFix/>
            </a:blip>
            <a:srcRect/>
            <a:stretch/>
          </p:blipFill>
          <p:spPr>
            <a:xfrm rot="-2182451">
              <a:off x="2452495" y="2127711"/>
              <a:ext cx="1036867" cy="1171949"/>
            </a:xfrm>
            <a:prstGeom prst="rect">
              <a:avLst/>
            </a:prstGeom>
            <a:noFill/>
            <a:ln>
              <a:noFill/>
            </a:ln>
          </p:spPr>
        </p:pic>
        <p:pic>
          <p:nvPicPr>
            <p:cNvPr id="340" name="Google Shape;340;p15" descr="Flecha: curva en sentido contrario de las agujas del reloj con relleno sólido"/>
            <p:cNvPicPr preferRelativeResize="0"/>
            <p:nvPr/>
          </p:nvPicPr>
          <p:blipFill rotWithShape="1">
            <a:blip r:embed="rId8">
              <a:alphaModFix/>
            </a:blip>
            <a:srcRect/>
            <a:stretch/>
          </p:blipFill>
          <p:spPr>
            <a:xfrm rot="3818528">
              <a:off x="4786894" y="2196288"/>
              <a:ext cx="1036867" cy="1171949"/>
            </a:xfrm>
            <a:prstGeom prst="rect">
              <a:avLst/>
            </a:prstGeom>
            <a:noFill/>
            <a:ln>
              <a:noFill/>
            </a:ln>
          </p:spPr>
        </p:pic>
        <p:pic>
          <p:nvPicPr>
            <p:cNvPr id="341" name="Google Shape;341;p15" descr="Flecha: curva en sentido contrario de las agujas del reloj con relleno sólido"/>
            <p:cNvPicPr preferRelativeResize="0"/>
            <p:nvPr/>
          </p:nvPicPr>
          <p:blipFill rotWithShape="1">
            <a:blip r:embed="rId8">
              <a:alphaModFix/>
            </a:blip>
            <a:srcRect/>
            <a:stretch/>
          </p:blipFill>
          <p:spPr>
            <a:xfrm rot="-6699823">
              <a:off x="2528332" y="3234842"/>
              <a:ext cx="1036867" cy="1302375"/>
            </a:xfrm>
            <a:prstGeom prst="rect">
              <a:avLst/>
            </a:prstGeom>
            <a:noFill/>
            <a:ln>
              <a:noFill/>
            </a:ln>
          </p:spPr>
        </p:pic>
      </p:grpSp>
      <p:sp>
        <p:nvSpPr>
          <p:cNvPr id="342" name="Google Shape;342;p15"/>
          <p:cNvSpPr txBox="1"/>
          <p:nvPr/>
        </p:nvSpPr>
        <p:spPr>
          <a:xfrm>
            <a:off x="3383860" y="852163"/>
            <a:ext cx="2192436" cy="246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000">
                <a:solidFill>
                  <a:schemeClr val="dk1"/>
                </a:solidFill>
                <a:latin typeface="Calibri"/>
                <a:ea typeface="Calibri"/>
                <a:cs typeface="Calibri"/>
                <a:sym typeface="Calibri"/>
              </a:rPr>
              <a:t>Adapted from: Beare, 2020 </a:t>
            </a:r>
            <a:endParaRPr sz="1000">
              <a:solidFill>
                <a:schemeClr val="dk1"/>
              </a:solidFill>
              <a:latin typeface="Calibri"/>
              <a:ea typeface="Calibri"/>
              <a:cs typeface="Calibri"/>
              <a:sym typeface="Calibri"/>
            </a:endParaRPr>
          </a:p>
        </p:txBody>
      </p:sp>
      <p:pic>
        <p:nvPicPr>
          <p:cNvPr id="343" name="Google Shape;343;p15" descr="Inicio1 con relleno sólido">
            <a:hlinkClick r:id="rId9" action="ppaction://hlinksldjump"/>
          </p:cNvPr>
          <p:cNvPicPr preferRelativeResize="0"/>
          <p:nvPr/>
        </p:nvPicPr>
        <p:blipFill rotWithShape="1">
          <a:blip r:embed="rId10">
            <a:alphaModFix/>
          </a:blip>
          <a:srcRect/>
          <a:stretch/>
        </p:blipFill>
        <p:spPr>
          <a:xfrm>
            <a:off x="8093115" y="18593"/>
            <a:ext cx="914400" cy="9144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47"/>
        <p:cNvGrpSpPr/>
        <p:nvPr/>
      </p:nvGrpSpPr>
      <p:grpSpPr>
        <a:xfrm>
          <a:off x="0" y="0"/>
          <a:ext cx="0" cy="0"/>
          <a:chOff x="0" y="0"/>
          <a:chExt cx="0" cy="0"/>
        </a:xfrm>
      </p:grpSpPr>
      <p:sp>
        <p:nvSpPr>
          <p:cNvPr id="348" name="Google Shape;348;p16"/>
          <p:cNvSpPr txBox="1"/>
          <p:nvPr/>
        </p:nvSpPr>
        <p:spPr>
          <a:xfrm>
            <a:off x="888005" y="1137020"/>
            <a:ext cx="3147366" cy="95410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800"/>
              <a:buFont typeface="Arial"/>
              <a:buNone/>
            </a:pPr>
            <a:r>
              <a:rPr lang="es-MX" sz="2800" b="0" i="0" u="none" strike="noStrike" cap="none">
                <a:solidFill>
                  <a:schemeClr val="dk1"/>
                </a:solidFill>
                <a:latin typeface="Arial"/>
                <a:ea typeface="Arial"/>
                <a:cs typeface="Arial"/>
                <a:sym typeface="Arial"/>
              </a:rPr>
              <a:t>to refer to a past</a:t>
            </a:r>
            <a:r>
              <a:rPr lang="es-MX" sz="2800" b="0" i="0" u="none" strike="noStrike" cap="none">
                <a:solidFill>
                  <a:schemeClr val="dk1"/>
                </a:solidFill>
                <a:latin typeface="Calibri"/>
                <a:ea typeface="Calibri"/>
                <a:cs typeface="Calibri"/>
                <a:sym typeface="Calibri"/>
              </a:rPr>
              <a:t> impossibility</a:t>
            </a:r>
            <a:endParaRPr sz="2800" b="0" i="0" u="none" strike="noStrike" cap="none">
              <a:solidFill>
                <a:schemeClr val="dk1"/>
              </a:solidFill>
              <a:latin typeface="Arial"/>
              <a:ea typeface="Arial"/>
              <a:cs typeface="Arial"/>
              <a:sym typeface="Arial"/>
            </a:endParaRPr>
          </a:p>
        </p:txBody>
      </p:sp>
      <p:sp>
        <p:nvSpPr>
          <p:cNvPr id="349" name="Google Shape;349;p16"/>
          <p:cNvSpPr txBox="1"/>
          <p:nvPr/>
        </p:nvSpPr>
        <p:spPr>
          <a:xfrm>
            <a:off x="4853324" y="1061646"/>
            <a:ext cx="5254617" cy="138499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800"/>
              <a:buFont typeface="Arial"/>
              <a:buNone/>
            </a:pPr>
            <a:r>
              <a:rPr lang="es-MX" sz="2800" b="0" i="0" u="none" strike="noStrike" cap="none">
                <a:solidFill>
                  <a:schemeClr val="dk1"/>
                </a:solidFill>
                <a:latin typeface="Arial"/>
                <a:ea typeface="Arial"/>
                <a:cs typeface="Arial"/>
                <a:sym typeface="Arial"/>
              </a:rPr>
              <a:t>the structure is </a:t>
            </a:r>
            <a:endParaRPr/>
          </a:p>
          <a:p>
            <a:pPr marL="0" marR="0" lvl="0" indent="0" algn="l" rtl="0">
              <a:lnSpc>
                <a:spcPct val="100000"/>
              </a:lnSpc>
              <a:spcBef>
                <a:spcPts val="0"/>
              </a:spcBef>
              <a:spcAft>
                <a:spcPts val="0"/>
              </a:spcAft>
              <a:buClr>
                <a:schemeClr val="dk1"/>
              </a:buClr>
              <a:buSzPts val="2800"/>
              <a:buFont typeface="Arial"/>
              <a:buNone/>
            </a:pPr>
            <a:r>
              <a:rPr lang="es-MX" sz="2800">
                <a:solidFill>
                  <a:schemeClr val="dk1"/>
                </a:solidFill>
                <a:latin typeface="Arial"/>
                <a:ea typeface="Arial"/>
                <a:cs typeface="Arial"/>
                <a:sym typeface="Arial"/>
              </a:rPr>
              <a:t>can’t/couldn’t</a:t>
            </a:r>
            <a:r>
              <a:rPr lang="es-MX" sz="2800" b="0" i="0" u="none" strike="noStrike" cap="none">
                <a:solidFill>
                  <a:schemeClr val="dk1"/>
                </a:solidFill>
                <a:latin typeface="Arial"/>
                <a:ea typeface="Arial"/>
                <a:cs typeface="Arial"/>
                <a:sym typeface="Arial"/>
              </a:rPr>
              <a:t>+have+main </a:t>
            </a:r>
            <a:endParaRPr/>
          </a:p>
          <a:p>
            <a:pPr marL="0" marR="0" lvl="0" indent="0" algn="l" rtl="0">
              <a:lnSpc>
                <a:spcPct val="100000"/>
              </a:lnSpc>
              <a:spcBef>
                <a:spcPts val="0"/>
              </a:spcBef>
              <a:spcAft>
                <a:spcPts val="0"/>
              </a:spcAft>
              <a:buClr>
                <a:schemeClr val="dk1"/>
              </a:buClr>
              <a:buSzPts val="2800"/>
              <a:buFont typeface="Arial"/>
              <a:buNone/>
            </a:pPr>
            <a:r>
              <a:rPr lang="es-MX" sz="2800" b="0" i="0" u="none" strike="noStrike" cap="none">
                <a:solidFill>
                  <a:schemeClr val="dk1"/>
                </a:solidFill>
                <a:latin typeface="Arial"/>
                <a:ea typeface="Arial"/>
                <a:cs typeface="Arial"/>
                <a:sym typeface="Arial"/>
              </a:rPr>
              <a:t>verb in past participle</a:t>
            </a:r>
            <a:endParaRPr sz="2800" b="1" i="0" u="none" strike="noStrike" cap="none">
              <a:solidFill>
                <a:schemeClr val="dk1"/>
              </a:solidFill>
              <a:latin typeface="Calibri"/>
              <a:ea typeface="Calibri"/>
              <a:cs typeface="Calibri"/>
              <a:sym typeface="Calibri"/>
            </a:endParaRPr>
          </a:p>
        </p:txBody>
      </p:sp>
      <p:sp>
        <p:nvSpPr>
          <p:cNvPr id="350" name="Google Shape;350;p16"/>
          <p:cNvSpPr txBox="1"/>
          <p:nvPr/>
        </p:nvSpPr>
        <p:spPr>
          <a:xfrm>
            <a:off x="4777942" y="4417727"/>
            <a:ext cx="4427815" cy="101566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000"/>
              <a:buFont typeface="Arial"/>
              <a:buNone/>
            </a:pPr>
            <a:r>
              <a:rPr lang="es-MX" sz="2000" b="0" i="0" u="none" strike="noStrike" cap="none">
                <a:solidFill>
                  <a:schemeClr val="dk1"/>
                </a:solidFill>
                <a:latin typeface="Arial"/>
                <a:ea typeface="Arial"/>
                <a:cs typeface="Arial"/>
                <a:sym typeface="Arial"/>
              </a:rPr>
              <a:t>Example:</a:t>
            </a:r>
            <a:endParaRPr/>
          </a:p>
          <a:p>
            <a:pPr marL="0" marR="0" lvl="0" indent="0" algn="l" rtl="0">
              <a:lnSpc>
                <a:spcPct val="100000"/>
              </a:lnSpc>
              <a:spcBef>
                <a:spcPts val="0"/>
              </a:spcBef>
              <a:spcAft>
                <a:spcPts val="0"/>
              </a:spcAft>
              <a:buClr>
                <a:schemeClr val="dk1"/>
              </a:buClr>
              <a:buSzPts val="2000"/>
              <a:buFont typeface="Arial"/>
              <a:buNone/>
            </a:pPr>
            <a:r>
              <a:rPr lang="es-MX" sz="2000">
                <a:solidFill>
                  <a:schemeClr val="dk1"/>
                </a:solidFill>
                <a:latin typeface="Arial"/>
                <a:ea typeface="Arial"/>
                <a:cs typeface="Arial"/>
                <a:sym typeface="Arial"/>
              </a:rPr>
              <a:t>She couldn’t have got married to him!</a:t>
            </a:r>
            <a:endParaRPr/>
          </a:p>
          <a:p>
            <a:pPr marL="0" marR="0" lvl="0" indent="0" algn="l" rtl="0">
              <a:lnSpc>
                <a:spcPct val="100000"/>
              </a:lnSpc>
              <a:spcBef>
                <a:spcPts val="0"/>
              </a:spcBef>
              <a:spcAft>
                <a:spcPts val="0"/>
              </a:spcAft>
              <a:buClr>
                <a:schemeClr val="dk1"/>
              </a:buClr>
              <a:buSzPts val="2000"/>
              <a:buFont typeface="Arial"/>
              <a:buNone/>
            </a:pPr>
            <a:r>
              <a:rPr lang="es-MX" sz="2000" b="0" i="0" u="none" strike="noStrike" cap="none">
                <a:solidFill>
                  <a:schemeClr val="dk1"/>
                </a:solidFill>
                <a:latin typeface="Arial"/>
                <a:ea typeface="Arial"/>
                <a:cs typeface="Arial"/>
                <a:sym typeface="Arial"/>
              </a:rPr>
              <a:t>He’s a total mess!</a:t>
            </a:r>
            <a:endParaRPr/>
          </a:p>
        </p:txBody>
      </p:sp>
      <p:sp>
        <p:nvSpPr>
          <p:cNvPr id="351" name="Google Shape;351;p16"/>
          <p:cNvSpPr txBox="1"/>
          <p:nvPr/>
        </p:nvSpPr>
        <p:spPr>
          <a:xfrm>
            <a:off x="364888" y="4332680"/>
            <a:ext cx="4288974" cy="101566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000"/>
              <a:buFont typeface="Arial"/>
              <a:buNone/>
            </a:pPr>
            <a:r>
              <a:rPr lang="es-MX" sz="2000" b="0" i="0" u="none" strike="noStrike" cap="none">
                <a:solidFill>
                  <a:schemeClr val="dk1"/>
                </a:solidFill>
                <a:latin typeface="Arial"/>
                <a:ea typeface="Arial"/>
                <a:cs typeface="Arial"/>
                <a:sym typeface="Arial"/>
              </a:rPr>
              <a:t>Example:</a:t>
            </a:r>
            <a:endParaRPr/>
          </a:p>
          <a:p>
            <a:pPr marL="0" marR="0" lvl="0" indent="0" algn="l" rtl="0">
              <a:lnSpc>
                <a:spcPct val="100000"/>
              </a:lnSpc>
              <a:spcBef>
                <a:spcPts val="0"/>
              </a:spcBef>
              <a:spcAft>
                <a:spcPts val="0"/>
              </a:spcAft>
              <a:buClr>
                <a:schemeClr val="dk1"/>
              </a:buClr>
              <a:buSzPts val="2000"/>
              <a:buFont typeface="Arial"/>
              <a:buNone/>
            </a:pPr>
            <a:r>
              <a:rPr lang="es-MX" sz="2000">
                <a:solidFill>
                  <a:schemeClr val="dk1"/>
                </a:solidFill>
                <a:latin typeface="Arial"/>
                <a:ea typeface="Arial"/>
                <a:cs typeface="Arial"/>
                <a:sym typeface="Arial"/>
              </a:rPr>
              <a:t>You couldn’t have given away your dog! He w</a:t>
            </a:r>
            <a:r>
              <a:rPr lang="es-MX" sz="2000" b="0" i="0" u="none" strike="noStrike" cap="none">
                <a:solidFill>
                  <a:schemeClr val="dk1"/>
                </a:solidFill>
                <a:latin typeface="Arial"/>
                <a:ea typeface="Arial"/>
                <a:cs typeface="Arial"/>
                <a:sym typeface="Arial"/>
              </a:rPr>
              <a:t>as a great company!</a:t>
            </a:r>
            <a:endParaRPr/>
          </a:p>
        </p:txBody>
      </p:sp>
      <p:sp>
        <p:nvSpPr>
          <p:cNvPr id="352" name="Google Shape;352;p16"/>
          <p:cNvSpPr txBox="1"/>
          <p:nvPr/>
        </p:nvSpPr>
        <p:spPr>
          <a:xfrm>
            <a:off x="2305620" y="247652"/>
            <a:ext cx="3406702" cy="7078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4000"/>
              <a:buFont typeface="Arial"/>
              <a:buNone/>
            </a:pPr>
            <a:r>
              <a:rPr lang="es-MX" sz="4000">
                <a:solidFill>
                  <a:schemeClr val="dk1"/>
                </a:solidFill>
                <a:latin typeface="Arial"/>
                <a:ea typeface="Arial"/>
                <a:cs typeface="Arial"/>
                <a:sym typeface="Arial"/>
              </a:rPr>
              <a:t>Can’t/Couldn’t</a:t>
            </a:r>
            <a:endParaRPr sz="4000" i="0" u="none" strike="noStrike" cap="none">
              <a:solidFill>
                <a:schemeClr val="dk1"/>
              </a:solidFill>
              <a:latin typeface="Arial"/>
              <a:ea typeface="Arial"/>
              <a:cs typeface="Arial"/>
              <a:sym typeface="Arial"/>
            </a:endParaRPr>
          </a:p>
        </p:txBody>
      </p:sp>
      <p:pic>
        <p:nvPicPr>
          <p:cNvPr id="353" name="Google Shape;353;p16">
            <a:hlinkClick r:id="rId3" action="ppaction://hlinksldjump"/>
          </p:cNvPr>
          <p:cNvPicPr preferRelativeResize="0"/>
          <p:nvPr/>
        </p:nvPicPr>
        <p:blipFill rotWithShape="1">
          <a:blip r:embed="rId4">
            <a:alphaModFix/>
          </a:blip>
          <a:srcRect/>
          <a:stretch/>
        </p:blipFill>
        <p:spPr>
          <a:xfrm>
            <a:off x="-61953" y="5662279"/>
            <a:ext cx="914479" cy="914479"/>
          </a:xfrm>
          <a:prstGeom prst="rect">
            <a:avLst/>
          </a:prstGeom>
          <a:noFill/>
          <a:ln>
            <a:noFill/>
          </a:ln>
        </p:spPr>
      </p:pic>
      <p:pic>
        <p:nvPicPr>
          <p:cNvPr id="354" name="Google Shape;354;p16"/>
          <p:cNvPicPr preferRelativeResize="0"/>
          <p:nvPr/>
        </p:nvPicPr>
        <p:blipFill rotWithShape="1">
          <a:blip r:embed="rId5">
            <a:alphaModFix/>
          </a:blip>
          <a:srcRect/>
          <a:stretch/>
        </p:blipFill>
        <p:spPr>
          <a:xfrm>
            <a:off x="0" y="6401991"/>
            <a:ext cx="790575" cy="419100"/>
          </a:xfrm>
          <a:prstGeom prst="rect">
            <a:avLst/>
          </a:prstGeom>
          <a:noFill/>
          <a:ln>
            <a:noFill/>
          </a:ln>
        </p:spPr>
      </p:pic>
      <p:pic>
        <p:nvPicPr>
          <p:cNvPr id="355" name="Google Shape;355;p16" descr="Inicio1 con relleno sólido">
            <a:hlinkClick r:id="rId6" action="ppaction://hlinksldjump"/>
          </p:cNvPr>
          <p:cNvPicPr preferRelativeResize="0"/>
          <p:nvPr/>
        </p:nvPicPr>
        <p:blipFill rotWithShape="1">
          <a:blip r:embed="rId7">
            <a:alphaModFix/>
          </a:blip>
          <a:srcRect/>
          <a:stretch/>
        </p:blipFill>
        <p:spPr>
          <a:xfrm>
            <a:off x="8144560" y="82367"/>
            <a:ext cx="914400" cy="914400"/>
          </a:xfrm>
          <a:prstGeom prst="rect">
            <a:avLst/>
          </a:prstGeom>
          <a:noFill/>
          <a:ln>
            <a:noFill/>
          </a:ln>
        </p:spPr>
      </p:pic>
      <p:grpSp>
        <p:nvGrpSpPr>
          <p:cNvPr id="356" name="Google Shape;356;p16"/>
          <p:cNvGrpSpPr/>
          <p:nvPr/>
        </p:nvGrpSpPr>
        <p:grpSpPr>
          <a:xfrm>
            <a:off x="2098378" y="1891845"/>
            <a:ext cx="3776681" cy="2686267"/>
            <a:chOff x="2205990" y="1934421"/>
            <a:chExt cx="3776681" cy="2686267"/>
          </a:xfrm>
        </p:grpSpPr>
        <p:sp>
          <p:nvSpPr>
            <p:cNvPr id="357" name="Google Shape;357;p16"/>
            <p:cNvSpPr/>
            <p:nvPr/>
          </p:nvSpPr>
          <p:spPr>
            <a:xfrm>
              <a:off x="3288491" y="2748404"/>
              <a:ext cx="1656184" cy="914400"/>
            </a:xfrm>
            <a:prstGeom prst="ellipse">
              <a:avLst/>
            </a:prstGeom>
            <a:solidFill>
              <a:srgbClr val="953734"/>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MX" sz="2000" b="1">
                  <a:solidFill>
                    <a:schemeClr val="lt1"/>
                  </a:solidFill>
                  <a:latin typeface="Calibri"/>
                  <a:ea typeface="Calibri"/>
                  <a:cs typeface="Calibri"/>
                  <a:sym typeface="Calibri"/>
                </a:rPr>
                <a:t>Can’t/</a:t>
              </a:r>
              <a:endParaRPr/>
            </a:p>
            <a:p>
              <a:pPr marL="0" marR="0" lvl="0" indent="0" algn="ctr" rtl="0">
                <a:spcBef>
                  <a:spcPts val="0"/>
                </a:spcBef>
                <a:spcAft>
                  <a:spcPts val="0"/>
                </a:spcAft>
                <a:buNone/>
              </a:pPr>
              <a:r>
                <a:rPr lang="es-MX" sz="2000" b="1">
                  <a:solidFill>
                    <a:schemeClr val="lt1"/>
                  </a:solidFill>
                  <a:latin typeface="Calibri"/>
                  <a:ea typeface="Calibri"/>
                  <a:cs typeface="Calibri"/>
                  <a:sym typeface="Calibri"/>
                </a:rPr>
                <a:t>couldn’t</a:t>
              </a:r>
              <a:endParaRPr sz="2000" b="1">
                <a:solidFill>
                  <a:schemeClr val="lt1"/>
                </a:solidFill>
                <a:latin typeface="Calibri"/>
                <a:ea typeface="Calibri"/>
                <a:cs typeface="Calibri"/>
                <a:sym typeface="Calibri"/>
              </a:endParaRPr>
            </a:p>
          </p:txBody>
        </p:sp>
        <p:pic>
          <p:nvPicPr>
            <p:cNvPr id="358" name="Google Shape;358;p16" descr="Flecha: curva en sentido contrario de las agujas del reloj con relleno sólido"/>
            <p:cNvPicPr preferRelativeResize="0"/>
            <p:nvPr/>
          </p:nvPicPr>
          <p:blipFill rotWithShape="1">
            <a:blip r:embed="rId8">
              <a:alphaModFix/>
            </a:blip>
            <a:srcRect/>
            <a:stretch/>
          </p:blipFill>
          <p:spPr>
            <a:xfrm rot="8915101">
              <a:off x="4694215" y="3185632"/>
              <a:ext cx="1036867" cy="1256958"/>
            </a:xfrm>
            <a:prstGeom prst="rect">
              <a:avLst/>
            </a:prstGeom>
            <a:noFill/>
            <a:ln>
              <a:noFill/>
            </a:ln>
          </p:spPr>
        </p:pic>
        <p:pic>
          <p:nvPicPr>
            <p:cNvPr id="359" name="Google Shape;359;p16" descr="Flecha: curva en sentido contrario de las agujas del reloj con relleno sólido"/>
            <p:cNvPicPr preferRelativeResize="0"/>
            <p:nvPr/>
          </p:nvPicPr>
          <p:blipFill rotWithShape="1">
            <a:blip r:embed="rId8">
              <a:alphaModFix/>
            </a:blip>
            <a:srcRect/>
            <a:stretch/>
          </p:blipFill>
          <p:spPr>
            <a:xfrm rot="-2182451">
              <a:off x="2452495" y="2127711"/>
              <a:ext cx="1036867" cy="1171949"/>
            </a:xfrm>
            <a:prstGeom prst="rect">
              <a:avLst/>
            </a:prstGeom>
            <a:noFill/>
            <a:ln>
              <a:noFill/>
            </a:ln>
          </p:spPr>
        </p:pic>
        <p:pic>
          <p:nvPicPr>
            <p:cNvPr id="360" name="Google Shape;360;p16" descr="Flecha: curva en sentido contrario de las agujas del reloj con relleno sólido"/>
            <p:cNvPicPr preferRelativeResize="0"/>
            <p:nvPr/>
          </p:nvPicPr>
          <p:blipFill rotWithShape="1">
            <a:blip r:embed="rId8">
              <a:alphaModFix/>
            </a:blip>
            <a:srcRect/>
            <a:stretch/>
          </p:blipFill>
          <p:spPr>
            <a:xfrm rot="3818528">
              <a:off x="4697670" y="2340073"/>
              <a:ext cx="1036867" cy="972797"/>
            </a:xfrm>
            <a:prstGeom prst="rect">
              <a:avLst/>
            </a:prstGeom>
            <a:noFill/>
            <a:ln>
              <a:noFill/>
            </a:ln>
          </p:spPr>
        </p:pic>
        <p:pic>
          <p:nvPicPr>
            <p:cNvPr id="361" name="Google Shape;361;p16" descr="Flecha: curva en sentido contrario de las agujas del reloj con relleno sólido"/>
            <p:cNvPicPr preferRelativeResize="0"/>
            <p:nvPr/>
          </p:nvPicPr>
          <p:blipFill rotWithShape="1">
            <a:blip r:embed="rId8">
              <a:alphaModFix/>
            </a:blip>
            <a:srcRect/>
            <a:stretch/>
          </p:blipFill>
          <p:spPr>
            <a:xfrm rot="-6699823">
              <a:off x="2528332" y="3234842"/>
              <a:ext cx="1036867" cy="1302375"/>
            </a:xfrm>
            <a:prstGeom prst="rect">
              <a:avLst/>
            </a:prstGeom>
            <a:noFill/>
            <a:ln>
              <a:noFill/>
            </a:ln>
          </p:spPr>
        </p:pic>
      </p:grpSp>
      <p:sp>
        <p:nvSpPr>
          <p:cNvPr id="362" name="Google Shape;362;p16"/>
          <p:cNvSpPr txBox="1"/>
          <p:nvPr/>
        </p:nvSpPr>
        <p:spPr>
          <a:xfrm>
            <a:off x="2587410" y="5796354"/>
            <a:ext cx="6423345"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b="1">
                <a:solidFill>
                  <a:schemeClr val="dk1"/>
                </a:solidFill>
                <a:latin typeface="Calibri"/>
                <a:ea typeface="Calibri"/>
                <a:cs typeface="Calibri"/>
                <a:sym typeface="Calibri"/>
              </a:rPr>
              <a:t>N.B. You’ll use the previous information again in the “Summary” section</a:t>
            </a:r>
            <a:endParaRPr sz="1800" b="1">
              <a:solidFill>
                <a:schemeClr val="dk1"/>
              </a:solidFill>
              <a:latin typeface="Calibri"/>
              <a:ea typeface="Calibri"/>
              <a:cs typeface="Calibri"/>
              <a:sym typeface="Calibri"/>
            </a:endParaRPr>
          </a:p>
        </p:txBody>
      </p:sp>
      <p:sp>
        <p:nvSpPr>
          <p:cNvPr id="363" name="Google Shape;363;p16"/>
          <p:cNvSpPr txBox="1"/>
          <p:nvPr/>
        </p:nvSpPr>
        <p:spPr>
          <a:xfrm>
            <a:off x="3320243" y="895110"/>
            <a:ext cx="2192436" cy="246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000">
                <a:solidFill>
                  <a:schemeClr val="dk1"/>
                </a:solidFill>
                <a:latin typeface="Calibri"/>
                <a:ea typeface="Calibri"/>
                <a:cs typeface="Calibri"/>
                <a:sym typeface="Calibri"/>
              </a:rPr>
              <a:t>Adapted from: Beare, 2020 </a:t>
            </a:r>
            <a:endParaRPr sz="1000">
              <a:solidFill>
                <a:schemeClr val="dk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67"/>
        <p:cNvGrpSpPr/>
        <p:nvPr/>
      </p:nvGrpSpPr>
      <p:grpSpPr>
        <a:xfrm>
          <a:off x="0" y="0"/>
          <a:ext cx="0" cy="0"/>
          <a:chOff x="0" y="0"/>
          <a:chExt cx="0" cy="0"/>
        </a:xfrm>
      </p:grpSpPr>
      <p:sp>
        <p:nvSpPr>
          <p:cNvPr id="368" name="Google Shape;368;p17"/>
          <p:cNvSpPr txBox="1"/>
          <p:nvPr/>
        </p:nvSpPr>
        <p:spPr>
          <a:xfrm>
            <a:off x="2321045" y="415060"/>
            <a:ext cx="3961341" cy="707886"/>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MX" sz="4000">
                <a:solidFill>
                  <a:schemeClr val="dk1"/>
                </a:solidFill>
                <a:latin typeface="Kaushan Script"/>
                <a:ea typeface="Kaushan Script"/>
                <a:cs typeface="Kaushan Script"/>
                <a:sym typeface="Kaushan Script"/>
              </a:rPr>
              <a:t>Practice Time!!!!</a:t>
            </a:r>
            <a:endParaRPr/>
          </a:p>
        </p:txBody>
      </p:sp>
      <p:pic>
        <p:nvPicPr>
          <p:cNvPr id="370" name="Google Shape;370;p17"/>
          <p:cNvPicPr preferRelativeResize="0"/>
          <p:nvPr/>
        </p:nvPicPr>
        <p:blipFill rotWithShape="1">
          <a:blip r:embed="rId3">
            <a:alphaModFix/>
          </a:blip>
          <a:srcRect/>
          <a:stretch/>
        </p:blipFill>
        <p:spPr>
          <a:xfrm>
            <a:off x="0" y="6401991"/>
            <a:ext cx="790575" cy="419100"/>
          </a:xfrm>
          <a:prstGeom prst="rect">
            <a:avLst/>
          </a:prstGeom>
          <a:noFill/>
          <a:ln>
            <a:noFill/>
          </a:ln>
        </p:spPr>
      </p:pic>
      <p:pic>
        <p:nvPicPr>
          <p:cNvPr id="371" name="Google Shape;371;p17" descr="Inicio1 con relleno sólido">
            <a:hlinkClick r:id="rId4" action="ppaction://hlinksldjump"/>
          </p:cNvPr>
          <p:cNvPicPr preferRelativeResize="0"/>
          <p:nvPr/>
        </p:nvPicPr>
        <p:blipFill rotWithShape="1">
          <a:blip r:embed="rId5">
            <a:alphaModFix/>
          </a:blip>
          <a:srcRect/>
          <a:stretch/>
        </p:blipFill>
        <p:spPr>
          <a:xfrm>
            <a:off x="8105937" y="53233"/>
            <a:ext cx="914400" cy="914400"/>
          </a:xfrm>
          <a:prstGeom prst="rect">
            <a:avLst/>
          </a:prstGeom>
          <a:noFill/>
          <a:ln>
            <a:noFill/>
          </a:ln>
        </p:spPr>
      </p:pic>
      <p:pic>
        <p:nvPicPr>
          <p:cNvPr id="372" name="Google Shape;372;p17">
            <a:hlinkClick r:id="rId6" action="ppaction://hlinksldjump"/>
          </p:cNvPr>
          <p:cNvPicPr preferRelativeResize="0"/>
          <p:nvPr/>
        </p:nvPicPr>
        <p:blipFill rotWithShape="1">
          <a:blip r:embed="rId7">
            <a:alphaModFix/>
          </a:blip>
          <a:srcRect/>
          <a:stretch/>
        </p:blipFill>
        <p:spPr>
          <a:xfrm>
            <a:off x="8316416" y="6154301"/>
            <a:ext cx="914479" cy="914479"/>
          </a:xfrm>
          <a:prstGeom prst="rect">
            <a:avLst/>
          </a:prstGeom>
          <a:noFill/>
          <a:ln>
            <a:noFill/>
          </a:ln>
        </p:spPr>
      </p:pic>
      <p:sp>
        <p:nvSpPr>
          <p:cNvPr id="373" name="Google Shape;373;p17"/>
          <p:cNvSpPr txBox="1"/>
          <p:nvPr/>
        </p:nvSpPr>
        <p:spPr>
          <a:xfrm>
            <a:off x="212986" y="2077747"/>
            <a:ext cx="8801806" cy="280072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4400" dirty="0" err="1">
                <a:solidFill>
                  <a:schemeClr val="dk1"/>
                </a:solidFill>
                <a:latin typeface="Calibri"/>
                <a:ea typeface="Calibri"/>
                <a:cs typeface="Calibri"/>
                <a:sym typeface="Calibri"/>
              </a:rPr>
              <a:t>When</a:t>
            </a:r>
            <a:r>
              <a:rPr lang="es-MX" sz="4400" dirty="0">
                <a:solidFill>
                  <a:schemeClr val="dk1"/>
                </a:solidFill>
                <a:latin typeface="Calibri"/>
                <a:ea typeface="Calibri"/>
                <a:cs typeface="Calibri"/>
                <a:sym typeface="Calibri"/>
              </a:rPr>
              <a:t> </a:t>
            </a:r>
            <a:r>
              <a:rPr lang="es-MX" sz="4400" dirty="0" err="1">
                <a:solidFill>
                  <a:schemeClr val="dk1"/>
                </a:solidFill>
                <a:latin typeface="Calibri"/>
                <a:ea typeface="Calibri"/>
                <a:cs typeface="Calibri"/>
                <a:sym typeface="Calibri"/>
              </a:rPr>
              <a:t>you</a:t>
            </a:r>
            <a:r>
              <a:rPr lang="es-MX" sz="4400" dirty="0">
                <a:solidFill>
                  <a:schemeClr val="dk1"/>
                </a:solidFill>
                <a:latin typeface="Calibri"/>
                <a:ea typeface="Calibri"/>
                <a:cs typeface="Calibri"/>
                <a:sym typeface="Calibri"/>
              </a:rPr>
              <a:t> do </a:t>
            </a:r>
            <a:r>
              <a:rPr lang="es-MX" sz="4400" dirty="0" err="1">
                <a:solidFill>
                  <a:schemeClr val="dk1"/>
                </a:solidFill>
                <a:latin typeface="Calibri"/>
                <a:ea typeface="Calibri"/>
                <a:cs typeface="Calibri"/>
                <a:sym typeface="Calibri"/>
              </a:rPr>
              <a:t>the</a:t>
            </a:r>
            <a:r>
              <a:rPr lang="es-MX" sz="4400" dirty="0">
                <a:solidFill>
                  <a:schemeClr val="dk1"/>
                </a:solidFill>
                <a:latin typeface="Calibri"/>
                <a:ea typeface="Calibri"/>
                <a:cs typeface="Calibri"/>
                <a:sym typeface="Calibri"/>
              </a:rPr>
              <a:t> </a:t>
            </a:r>
            <a:r>
              <a:rPr lang="es-MX" sz="4400" dirty="0" err="1">
                <a:solidFill>
                  <a:schemeClr val="dk1"/>
                </a:solidFill>
                <a:latin typeface="Calibri"/>
                <a:ea typeface="Calibri"/>
                <a:cs typeface="Calibri"/>
                <a:sym typeface="Calibri"/>
              </a:rPr>
              <a:t>practice</a:t>
            </a:r>
            <a:r>
              <a:rPr lang="es-MX" sz="4400" dirty="0">
                <a:solidFill>
                  <a:schemeClr val="dk1"/>
                </a:solidFill>
                <a:latin typeface="Calibri"/>
                <a:ea typeface="Calibri"/>
                <a:cs typeface="Calibri"/>
                <a:sym typeface="Calibri"/>
              </a:rPr>
              <a:t> </a:t>
            </a:r>
            <a:r>
              <a:rPr lang="es-MX" sz="4400" dirty="0" err="1">
                <a:solidFill>
                  <a:schemeClr val="dk1"/>
                </a:solidFill>
                <a:latin typeface="Calibri"/>
                <a:ea typeface="Calibri"/>
                <a:cs typeface="Calibri"/>
                <a:sym typeface="Calibri"/>
              </a:rPr>
              <a:t>exercises</a:t>
            </a:r>
            <a:r>
              <a:rPr lang="es-MX" sz="4400" dirty="0">
                <a:solidFill>
                  <a:schemeClr val="dk1"/>
                </a:solidFill>
                <a:latin typeface="Calibri"/>
                <a:ea typeface="Calibri"/>
                <a:cs typeface="Calibri"/>
                <a:sym typeface="Calibri"/>
              </a:rPr>
              <a:t>, </a:t>
            </a:r>
            <a:r>
              <a:rPr lang="es-MX" sz="4400" dirty="0" err="1">
                <a:solidFill>
                  <a:schemeClr val="dk1"/>
                </a:solidFill>
                <a:latin typeface="Calibri"/>
                <a:ea typeface="Calibri"/>
                <a:cs typeface="Calibri"/>
                <a:sym typeface="Calibri"/>
              </a:rPr>
              <a:t>take</a:t>
            </a:r>
            <a:r>
              <a:rPr lang="es-MX" sz="4400" dirty="0">
                <a:solidFill>
                  <a:schemeClr val="dk1"/>
                </a:solidFill>
                <a:latin typeface="Calibri"/>
                <a:ea typeface="Calibri"/>
                <a:cs typeface="Calibri"/>
                <a:sym typeface="Calibri"/>
              </a:rPr>
              <a:t> a </a:t>
            </a:r>
            <a:r>
              <a:rPr lang="es-MX" sz="4400" dirty="0" err="1">
                <a:solidFill>
                  <a:schemeClr val="dk1"/>
                </a:solidFill>
                <a:latin typeface="Calibri"/>
                <a:ea typeface="Calibri"/>
                <a:cs typeface="Calibri"/>
                <a:sym typeface="Calibri"/>
              </a:rPr>
              <a:t>screenshot</a:t>
            </a:r>
            <a:r>
              <a:rPr lang="es-MX" sz="4400" dirty="0">
                <a:solidFill>
                  <a:schemeClr val="dk1"/>
                </a:solidFill>
                <a:latin typeface="Calibri"/>
                <a:ea typeface="Calibri"/>
                <a:cs typeface="Calibri"/>
                <a:sym typeface="Calibri"/>
              </a:rPr>
              <a:t> </a:t>
            </a:r>
            <a:r>
              <a:rPr lang="es-MX" sz="4400" dirty="0" err="1">
                <a:solidFill>
                  <a:schemeClr val="dk1"/>
                </a:solidFill>
                <a:latin typeface="Calibri"/>
                <a:ea typeface="Calibri"/>
                <a:cs typeface="Calibri"/>
                <a:sym typeface="Calibri"/>
              </a:rPr>
              <a:t>of</a:t>
            </a:r>
            <a:r>
              <a:rPr lang="es-MX" sz="4400" dirty="0">
                <a:solidFill>
                  <a:schemeClr val="dk1"/>
                </a:solidFill>
                <a:latin typeface="Calibri"/>
                <a:ea typeface="Calibri"/>
                <a:cs typeface="Calibri"/>
                <a:sym typeface="Calibri"/>
              </a:rPr>
              <a:t> </a:t>
            </a:r>
            <a:r>
              <a:rPr lang="es-MX" sz="4400" dirty="0" err="1">
                <a:solidFill>
                  <a:schemeClr val="dk1"/>
                </a:solidFill>
                <a:latin typeface="Calibri"/>
                <a:ea typeface="Calibri"/>
                <a:cs typeface="Calibri"/>
                <a:sym typeface="Calibri"/>
              </a:rPr>
              <a:t>your</a:t>
            </a:r>
            <a:r>
              <a:rPr lang="es-MX" sz="4400" dirty="0">
                <a:solidFill>
                  <a:schemeClr val="dk1"/>
                </a:solidFill>
                <a:latin typeface="Calibri"/>
                <a:ea typeface="Calibri"/>
                <a:cs typeface="Calibri"/>
                <a:sym typeface="Calibri"/>
              </a:rPr>
              <a:t> </a:t>
            </a:r>
            <a:r>
              <a:rPr lang="es-MX" sz="4400" dirty="0" err="1">
                <a:solidFill>
                  <a:schemeClr val="dk1"/>
                </a:solidFill>
                <a:latin typeface="Calibri"/>
                <a:ea typeface="Calibri"/>
                <a:cs typeface="Calibri"/>
                <a:sym typeface="Calibri"/>
              </a:rPr>
              <a:t>answers</a:t>
            </a:r>
            <a:r>
              <a:rPr lang="es-MX" sz="4400" dirty="0">
                <a:solidFill>
                  <a:schemeClr val="dk1"/>
                </a:solidFill>
                <a:latin typeface="Calibri"/>
                <a:ea typeface="Calibri"/>
                <a:cs typeface="Calibri"/>
                <a:sym typeface="Calibri"/>
              </a:rPr>
              <a:t> so </a:t>
            </a:r>
            <a:r>
              <a:rPr lang="es-MX" sz="4400" dirty="0" err="1">
                <a:solidFill>
                  <a:schemeClr val="dk1"/>
                </a:solidFill>
                <a:latin typeface="Calibri"/>
                <a:ea typeface="Calibri"/>
                <a:cs typeface="Calibri"/>
                <a:sym typeface="Calibri"/>
              </a:rPr>
              <a:t>that</a:t>
            </a:r>
            <a:r>
              <a:rPr lang="es-MX" sz="4400" dirty="0">
                <a:solidFill>
                  <a:schemeClr val="dk1"/>
                </a:solidFill>
                <a:latin typeface="Calibri"/>
                <a:ea typeface="Calibri"/>
                <a:cs typeface="Calibri"/>
                <a:sym typeface="Calibri"/>
              </a:rPr>
              <a:t> </a:t>
            </a:r>
            <a:r>
              <a:rPr lang="es-MX" sz="4400" dirty="0" err="1">
                <a:solidFill>
                  <a:schemeClr val="dk1"/>
                </a:solidFill>
                <a:latin typeface="Calibri"/>
                <a:ea typeface="Calibri"/>
                <a:cs typeface="Calibri"/>
                <a:sym typeface="Calibri"/>
              </a:rPr>
              <a:t>you</a:t>
            </a:r>
            <a:r>
              <a:rPr lang="es-MX" sz="4400" dirty="0">
                <a:solidFill>
                  <a:schemeClr val="dk1"/>
                </a:solidFill>
                <a:latin typeface="Calibri"/>
                <a:ea typeface="Calibri"/>
                <a:cs typeface="Calibri"/>
                <a:sym typeface="Calibri"/>
              </a:rPr>
              <a:t> can compare </a:t>
            </a:r>
            <a:r>
              <a:rPr lang="es-MX" sz="4400" dirty="0" err="1">
                <a:solidFill>
                  <a:schemeClr val="dk1"/>
                </a:solidFill>
                <a:latin typeface="Calibri"/>
                <a:ea typeface="Calibri"/>
                <a:cs typeface="Calibri"/>
                <a:sym typeface="Calibri"/>
              </a:rPr>
              <a:t>them</a:t>
            </a:r>
            <a:r>
              <a:rPr lang="es-MX" sz="4400" dirty="0">
                <a:solidFill>
                  <a:schemeClr val="dk1"/>
                </a:solidFill>
                <a:latin typeface="Calibri"/>
                <a:ea typeface="Calibri"/>
                <a:cs typeface="Calibri"/>
                <a:sym typeface="Calibri"/>
              </a:rPr>
              <a:t> </a:t>
            </a:r>
            <a:r>
              <a:rPr lang="es-MX" sz="4400" dirty="0" err="1">
                <a:solidFill>
                  <a:schemeClr val="dk1"/>
                </a:solidFill>
                <a:latin typeface="Calibri"/>
                <a:ea typeface="Calibri"/>
                <a:cs typeface="Calibri"/>
                <a:sym typeface="Calibri"/>
              </a:rPr>
              <a:t>with</a:t>
            </a:r>
            <a:r>
              <a:rPr lang="es-MX" sz="4400" dirty="0">
                <a:solidFill>
                  <a:schemeClr val="dk1"/>
                </a:solidFill>
                <a:latin typeface="Calibri"/>
                <a:ea typeface="Calibri"/>
                <a:cs typeface="Calibri"/>
                <a:sym typeface="Calibri"/>
              </a:rPr>
              <a:t> </a:t>
            </a:r>
            <a:r>
              <a:rPr lang="es-MX" sz="4400" dirty="0" err="1">
                <a:solidFill>
                  <a:schemeClr val="dk1"/>
                </a:solidFill>
                <a:latin typeface="Calibri"/>
                <a:ea typeface="Calibri"/>
                <a:cs typeface="Calibri"/>
                <a:sym typeface="Calibri"/>
              </a:rPr>
              <a:t>the</a:t>
            </a:r>
            <a:r>
              <a:rPr lang="es-MX" sz="4400" dirty="0">
                <a:solidFill>
                  <a:schemeClr val="dk1"/>
                </a:solidFill>
                <a:latin typeface="Calibri"/>
                <a:ea typeface="Calibri"/>
                <a:cs typeface="Calibri"/>
                <a:sym typeface="Calibri"/>
              </a:rPr>
              <a:t> </a:t>
            </a:r>
            <a:r>
              <a:rPr lang="es-MX" sz="4400" dirty="0" err="1">
                <a:solidFill>
                  <a:schemeClr val="dk1"/>
                </a:solidFill>
                <a:latin typeface="Calibri"/>
                <a:ea typeface="Calibri"/>
                <a:cs typeface="Calibri"/>
                <a:sym typeface="Calibri"/>
              </a:rPr>
              <a:t>answer</a:t>
            </a:r>
            <a:r>
              <a:rPr lang="es-MX" sz="4400" dirty="0">
                <a:solidFill>
                  <a:schemeClr val="dk1"/>
                </a:solidFill>
                <a:latin typeface="Calibri"/>
                <a:ea typeface="Calibri"/>
                <a:cs typeface="Calibri"/>
                <a:sym typeface="Calibri"/>
              </a:rPr>
              <a:t> </a:t>
            </a:r>
            <a:r>
              <a:rPr lang="es-MX" sz="4400" dirty="0" err="1">
                <a:solidFill>
                  <a:schemeClr val="dk1"/>
                </a:solidFill>
                <a:latin typeface="Calibri"/>
                <a:ea typeface="Calibri"/>
                <a:cs typeface="Calibri"/>
                <a:sym typeface="Calibri"/>
              </a:rPr>
              <a:t>key</a:t>
            </a:r>
            <a:r>
              <a:rPr lang="es-MX" sz="4400" dirty="0">
                <a:solidFill>
                  <a:schemeClr val="dk1"/>
                </a:solidFill>
                <a:latin typeface="Calibri"/>
                <a:ea typeface="Calibri"/>
                <a:cs typeface="Calibri"/>
                <a:sym typeface="Calibri"/>
              </a:rPr>
              <a:t>. </a:t>
            </a:r>
            <a:endParaRPr sz="4400" dirty="0">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77"/>
        <p:cNvGrpSpPr/>
        <p:nvPr/>
      </p:nvGrpSpPr>
      <p:grpSpPr>
        <a:xfrm>
          <a:off x="0" y="0"/>
          <a:ext cx="0" cy="0"/>
          <a:chOff x="0" y="0"/>
          <a:chExt cx="0" cy="0"/>
        </a:xfrm>
      </p:grpSpPr>
      <p:sp>
        <p:nvSpPr>
          <p:cNvPr id="378" name="Google Shape;378;p18"/>
          <p:cNvSpPr txBox="1"/>
          <p:nvPr/>
        </p:nvSpPr>
        <p:spPr>
          <a:xfrm>
            <a:off x="251520" y="1158160"/>
            <a:ext cx="8640960" cy="1477328"/>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MX" sz="1800" b="1">
                <a:solidFill>
                  <a:srgbClr val="000000"/>
                </a:solidFill>
                <a:latin typeface="Arial"/>
                <a:ea typeface="Arial"/>
                <a:cs typeface="Arial"/>
                <a:sym typeface="Arial"/>
              </a:rPr>
              <a:t>Read the description of each modal verb on the next slide. Decide which modal verb corresponds to the description and complete the word puzzle. Some modals need two words, See example 2 down.</a:t>
            </a:r>
            <a:r>
              <a:rPr lang="es-MX" sz="1800" b="1">
                <a:solidFill>
                  <a:schemeClr val="dk1"/>
                </a:solidFill>
                <a:latin typeface="Arial"/>
                <a:ea typeface="Arial"/>
                <a:cs typeface="Arial"/>
                <a:sym typeface="Arial"/>
              </a:rPr>
              <a:t> Use the pen to write your answers: right click-pointer options-pen.   </a:t>
            </a:r>
            <a:endParaRPr sz="1800" b="1">
              <a:solidFill>
                <a:schemeClr val="dk1"/>
              </a:solidFill>
              <a:latin typeface="Arial"/>
              <a:ea typeface="Arial"/>
              <a:cs typeface="Arial"/>
              <a:sym typeface="Arial"/>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79" name="Google Shape;379;p18"/>
          <p:cNvSpPr txBox="1"/>
          <p:nvPr/>
        </p:nvSpPr>
        <p:spPr>
          <a:xfrm>
            <a:off x="1562843" y="272908"/>
            <a:ext cx="6018314" cy="70788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MX" sz="4000" b="1">
                <a:solidFill>
                  <a:schemeClr val="dk1"/>
                </a:solidFill>
                <a:latin typeface="Arial"/>
                <a:ea typeface="Arial"/>
                <a:cs typeface="Arial"/>
                <a:sym typeface="Arial"/>
              </a:rPr>
              <a:t>Exercise 1. Word puzzle</a:t>
            </a:r>
            <a:endParaRPr sz="4000">
              <a:solidFill>
                <a:schemeClr val="dk1"/>
              </a:solidFill>
              <a:latin typeface="Arial"/>
              <a:ea typeface="Arial"/>
              <a:cs typeface="Arial"/>
              <a:sym typeface="Arial"/>
            </a:endParaRPr>
          </a:p>
        </p:txBody>
      </p:sp>
      <p:grpSp>
        <p:nvGrpSpPr>
          <p:cNvPr id="380" name="Google Shape;380;p18"/>
          <p:cNvGrpSpPr/>
          <p:nvPr/>
        </p:nvGrpSpPr>
        <p:grpSpPr>
          <a:xfrm>
            <a:off x="567993" y="2599651"/>
            <a:ext cx="8008014" cy="3985441"/>
            <a:chOff x="233130" y="2784186"/>
            <a:chExt cx="8008014" cy="3985441"/>
          </a:xfrm>
        </p:grpSpPr>
        <p:grpSp>
          <p:nvGrpSpPr>
            <p:cNvPr id="381" name="Google Shape;381;p18"/>
            <p:cNvGrpSpPr/>
            <p:nvPr/>
          </p:nvGrpSpPr>
          <p:grpSpPr>
            <a:xfrm>
              <a:off x="233130" y="2784186"/>
              <a:ext cx="8008014" cy="3985441"/>
              <a:chOff x="251520" y="2787702"/>
              <a:chExt cx="8008014" cy="3985441"/>
            </a:xfrm>
          </p:grpSpPr>
          <p:pic>
            <p:nvPicPr>
              <p:cNvPr id="382" name="Google Shape;382;p18"/>
              <p:cNvPicPr preferRelativeResize="0"/>
              <p:nvPr/>
            </p:nvPicPr>
            <p:blipFill rotWithShape="1">
              <a:blip r:embed="rId3">
                <a:alphaModFix/>
              </a:blip>
              <a:srcRect/>
              <a:stretch/>
            </p:blipFill>
            <p:spPr>
              <a:xfrm>
                <a:off x="251520" y="2787702"/>
                <a:ext cx="8008014" cy="3985441"/>
              </a:xfrm>
              <a:prstGeom prst="rect">
                <a:avLst/>
              </a:prstGeom>
              <a:noFill/>
              <a:ln>
                <a:noFill/>
              </a:ln>
            </p:spPr>
          </p:pic>
          <p:sp>
            <p:nvSpPr>
              <p:cNvPr id="383" name="Google Shape;383;p18"/>
              <p:cNvSpPr/>
              <p:nvPr/>
            </p:nvSpPr>
            <p:spPr>
              <a:xfrm>
                <a:off x="971600" y="3397425"/>
                <a:ext cx="1656184" cy="576064"/>
              </a:xfrm>
              <a:prstGeom prst="ellipse">
                <a:avLst/>
              </a:prstGeom>
              <a:noFill/>
              <a:ln w="38100" cap="flat" cmpd="sng">
                <a:solidFill>
                  <a:srgbClr val="953734"/>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384" name="Google Shape;384;p18"/>
            <p:cNvSpPr/>
            <p:nvPr/>
          </p:nvSpPr>
          <p:spPr>
            <a:xfrm>
              <a:off x="3635896" y="3789040"/>
              <a:ext cx="1656184" cy="576064"/>
            </a:xfrm>
            <a:prstGeom prst="ellipse">
              <a:avLst/>
            </a:prstGeom>
            <a:noFill/>
            <a:ln w="38100" cap="flat" cmpd="sng">
              <a:solidFill>
                <a:srgbClr val="953734"/>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pic>
        <p:nvPicPr>
          <p:cNvPr id="385" name="Google Shape;385;p18">
            <a:hlinkClick r:id="rId4" action="ppaction://hlinksldjump"/>
          </p:cNvPr>
          <p:cNvPicPr preferRelativeResize="0"/>
          <p:nvPr/>
        </p:nvPicPr>
        <p:blipFill rotWithShape="1">
          <a:blip r:embed="rId5">
            <a:alphaModFix/>
          </a:blip>
          <a:srcRect/>
          <a:stretch/>
        </p:blipFill>
        <p:spPr>
          <a:xfrm>
            <a:off x="8277004" y="6127851"/>
            <a:ext cx="914479" cy="914479"/>
          </a:xfrm>
          <a:prstGeom prst="rect">
            <a:avLst/>
          </a:prstGeom>
          <a:noFill/>
          <a:ln>
            <a:noFill/>
          </a:ln>
        </p:spPr>
      </p:pic>
      <p:pic>
        <p:nvPicPr>
          <p:cNvPr id="386" name="Google Shape;386;p18" descr="Inicio1 con relleno sólido">
            <a:hlinkClick r:id="rId6" action="ppaction://hlinksldjump"/>
          </p:cNvPr>
          <p:cNvPicPr preferRelativeResize="0"/>
          <p:nvPr/>
        </p:nvPicPr>
        <p:blipFill rotWithShape="1">
          <a:blip r:embed="rId7">
            <a:alphaModFix/>
          </a:blip>
          <a:srcRect/>
          <a:stretch/>
        </p:blipFill>
        <p:spPr>
          <a:xfrm>
            <a:off x="8118807" y="100363"/>
            <a:ext cx="914400" cy="914400"/>
          </a:xfrm>
          <a:prstGeom prst="rect">
            <a:avLst/>
          </a:prstGeom>
          <a:noFill/>
          <a:ln>
            <a:noFill/>
          </a:ln>
        </p:spPr>
      </p:pic>
      <p:pic>
        <p:nvPicPr>
          <p:cNvPr id="387" name="Google Shape;387;p18">
            <a:hlinkClick r:id="rId8" action="ppaction://hlinksldjump"/>
          </p:cNvPr>
          <p:cNvPicPr preferRelativeResize="0"/>
          <p:nvPr/>
        </p:nvPicPr>
        <p:blipFill rotWithShape="1">
          <a:blip r:embed="rId9">
            <a:alphaModFix/>
          </a:blip>
          <a:srcRect/>
          <a:stretch/>
        </p:blipFill>
        <p:spPr>
          <a:xfrm>
            <a:off x="-47483" y="6127852"/>
            <a:ext cx="914479" cy="914479"/>
          </a:xfrm>
          <a:prstGeom prst="rect">
            <a:avLst/>
          </a:prstGeom>
          <a:noFill/>
          <a:ln>
            <a:noFill/>
          </a:ln>
        </p:spPr>
      </p:pic>
      <p:pic>
        <p:nvPicPr>
          <p:cNvPr id="2" name="Google Shape;90;p1">
            <a:extLst>
              <a:ext uri="{FF2B5EF4-FFF2-40B4-BE49-F238E27FC236}">
                <a16:creationId xmlns:a16="http://schemas.microsoft.com/office/drawing/2014/main" id="{FD157693-7CA5-83CE-68B7-3CA251DA1917}"/>
              </a:ext>
            </a:extLst>
          </p:cNvPr>
          <p:cNvPicPr preferRelativeResize="0"/>
          <p:nvPr/>
        </p:nvPicPr>
        <p:blipFill rotWithShape="1">
          <a:blip r:embed="rId10">
            <a:alphaModFix/>
          </a:blip>
          <a:srcRect/>
          <a:stretch/>
        </p:blipFill>
        <p:spPr>
          <a:xfrm>
            <a:off x="0" y="6441830"/>
            <a:ext cx="790575" cy="41910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91"/>
        <p:cNvGrpSpPr/>
        <p:nvPr/>
      </p:nvGrpSpPr>
      <p:grpSpPr>
        <a:xfrm>
          <a:off x="0" y="0"/>
          <a:ext cx="0" cy="0"/>
          <a:chOff x="0" y="0"/>
          <a:chExt cx="0" cy="0"/>
        </a:xfrm>
      </p:grpSpPr>
      <p:graphicFrame>
        <p:nvGraphicFramePr>
          <p:cNvPr id="392" name="Google Shape;392;p19"/>
          <p:cNvGraphicFramePr/>
          <p:nvPr/>
        </p:nvGraphicFramePr>
        <p:xfrm>
          <a:off x="6485206" y="2616591"/>
          <a:ext cx="858125" cy="3742000"/>
        </p:xfrm>
        <a:graphic>
          <a:graphicData uri="http://schemas.openxmlformats.org/drawingml/2006/table">
            <a:tbl>
              <a:tblPr>
                <a:noFill/>
                <a:tableStyleId>{2E48D20A-FC6D-4323-90EC-48C321BDA1DF}</a:tableStyleId>
              </a:tblPr>
              <a:tblGrid>
                <a:gridCol w="858125">
                  <a:extLst>
                    <a:ext uri="{9D8B030D-6E8A-4147-A177-3AD203B41FA5}">
                      <a16:colId xmlns:a16="http://schemas.microsoft.com/office/drawing/2014/main" val="20000"/>
                    </a:ext>
                  </a:extLst>
                </a:gridCol>
              </a:tblGrid>
              <a:tr h="3742000">
                <a:tc>
                  <a:txBody>
                    <a:bodyPr/>
                    <a:lstStyle/>
                    <a:p>
                      <a:pPr marL="0" marR="0" lvl="0" indent="0" algn="l" rtl="0">
                        <a:spcBef>
                          <a:spcPts val="0"/>
                        </a:spcBef>
                        <a:spcAft>
                          <a:spcPts val="0"/>
                        </a:spcAft>
                        <a:buNone/>
                      </a:pPr>
                      <a:endParaRPr sz="1800"/>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393" name="Google Shape;393;p19"/>
          <p:cNvGraphicFramePr/>
          <p:nvPr/>
        </p:nvGraphicFramePr>
        <p:xfrm>
          <a:off x="764219" y="1931876"/>
          <a:ext cx="7019300" cy="4119940"/>
        </p:xfrm>
        <a:graphic>
          <a:graphicData uri="http://schemas.openxmlformats.org/drawingml/2006/table">
            <a:tbl>
              <a:tblPr firstRow="1" bandRow="1">
                <a:noFill/>
                <a:tableStyleId>{AF398B09-21E6-4B11-B9D0-2E851C75A87C}</a:tableStyleId>
              </a:tblPr>
              <a:tblGrid>
                <a:gridCol w="3509650">
                  <a:extLst>
                    <a:ext uri="{9D8B030D-6E8A-4147-A177-3AD203B41FA5}">
                      <a16:colId xmlns:a16="http://schemas.microsoft.com/office/drawing/2014/main" val="20000"/>
                    </a:ext>
                  </a:extLst>
                </a:gridCol>
                <a:gridCol w="3509650">
                  <a:extLst>
                    <a:ext uri="{9D8B030D-6E8A-4147-A177-3AD203B41FA5}">
                      <a16:colId xmlns:a16="http://schemas.microsoft.com/office/drawing/2014/main" val="20001"/>
                    </a:ext>
                  </a:extLst>
                </a:gridCol>
              </a:tblGrid>
              <a:tr h="370850">
                <a:tc>
                  <a:txBody>
                    <a:bodyPr/>
                    <a:lstStyle/>
                    <a:p>
                      <a:pPr marL="0" marR="0" lvl="0" indent="0" algn="ctr" rtl="0">
                        <a:spcBef>
                          <a:spcPts val="0"/>
                        </a:spcBef>
                        <a:spcAft>
                          <a:spcPts val="0"/>
                        </a:spcAft>
                        <a:buNone/>
                      </a:pPr>
                      <a:r>
                        <a:rPr lang="es-MX" sz="1800" b="1">
                          <a:solidFill>
                            <a:schemeClr val="dk1"/>
                          </a:solidFill>
                        </a:rPr>
                        <a:t>DOWN</a:t>
                      </a:r>
                      <a:endParaRPr sz="1800" b="1">
                        <a:solidFill>
                          <a:schemeClr val="dk1"/>
                        </a:solidFil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spcBef>
                          <a:spcPts val="0"/>
                        </a:spcBef>
                        <a:spcAft>
                          <a:spcPts val="0"/>
                        </a:spcAft>
                        <a:buNone/>
                      </a:pPr>
                      <a:r>
                        <a:rPr lang="es-MX" sz="1800" b="1">
                          <a:solidFill>
                            <a:schemeClr val="dk1"/>
                          </a:solidFill>
                        </a:rPr>
                        <a:t>ACROSS</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370850">
                <a:tc>
                  <a:txBody>
                    <a:bodyPr/>
                    <a:lstStyle/>
                    <a:p>
                      <a:pPr marL="0" marR="0" lvl="0" indent="0" algn="l" rtl="0">
                        <a:spcBef>
                          <a:spcPts val="0"/>
                        </a:spcBef>
                        <a:spcAft>
                          <a:spcPts val="0"/>
                        </a:spcAft>
                        <a:buNone/>
                      </a:pPr>
                      <a:r>
                        <a:rPr lang="es-MX" sz="1800"/>
                        <a:t>1. It expresses not so high inference of possibility in the past (2 words).</a:t>
                      </a:r>
                      <a:endParaRPr sz="180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800"/>
                        <a:t>1. It describes impossibility in the past (2 words).</a:t>
                      </a:r>
                      <a:endParaRPr sz="180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370850">
                <a:tc>
                  <a:txBody>
                    <a:bodyPr/>
                    <a:lstStyle/>
                    <a:p>
                      <a:pPr marL="0" marR="0" lvl="0" indent="0" algn="l" rtl="0">
                        <a:spcBef>
                          <a:spcPts val="0"/>
                        </a:spcBef>
                        <a:spcAft>
                          <a:spcPts val="0"/>
                        </a:spcAft>
                        <a:buNone/>
                      </a:pPr>
                      <a:r>
                        <a:rPr lang="es-MX" sz="1800"/>
                        <a:t>2. It refers to somehow high inference of possibility in the past.</a:t>
                      </a:r>
                      <a:endParaRPr sz="180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800"/>
                        <a:t>2. It denotes not so high present or future inference of possibility.</a:t>
                      </a:r>
                      <a:endParaRPr sz="180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370850">
                <a:tc>
                  <a:txBody>
                    <a:bodyPr/>
                    <a:lstStyle/>
                    <a:p>
                      <a:pPr marL="0" marR="0" lvl="0" indent="0" algn="l" rtl="0">
                        <a:spcBef>
                          <a:spcPts val="0"/>
                        </a:spcBef>
                        <a:spcAft>
                          <a:spcPts val="0"/>
                        </a:spcAft>
                        <a:buNone/>
                      </a:pPr>
                      <a:r>
                        <a:rPr lang="es-MX" sz="1800"/>
                        <a:t>3. It describes present or future inference of certainty.</a:t>
                      </a:r>
                      <a:endParaRPr sz="180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800"/>
                        <a:t>3. It refers impossibility in the past (2 words).</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370850">
                <a:tc>
                  <a:txBody>
                    <a:bodyPr/>
                    <a:lstStyle/>
                    <a:p>
                      <a:pPr marL="0" marR="0" lvl="0" indent="0" algn="l" rtl="0">
                        <a:spcBef>
                          <a:spcPts val="0"/>
                        </a:spcBef>
                        <a:spcAft>
                          <a:spcPts val="0"/>
                        </a:spcAft>
                        <a:buNone/>
                      </a:pPr>
                      <a:r>
                        <a:rPr lang="es-MX" sz="1800"/>
                        <a:t>4. It denotes impossibility.</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800"/>
                        <a:t>4. It expresses inference of certainty in the past.</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r h="370850">
                <a:tc>
                  <a:txBody>
                    <a:bodyPr/>
                    <a:lstStyle/>
                    <a:p>
                      <a:pPr marL="0" marR="0" lvl="0" indent="0" algn="l" rtl="0">
                        <a:spcBef>
                          <a:spcPts val="0"/>
                        </a:spcBef>
                        <a:spcAft>
                          <a:spcPts val="0"/>
                        </a:spcAft>
                        <a:buNone/>
                      </a:pPr>
                      <a:endParaRPr sz="180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800"/>
                        <a:t>5. It describes somehow high present or future inference of possibility.</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pic>
        <p:nvPicPr>
          <p:cNvPr id="394" name="Google Shape;394;p19">
            <a:hlinkClick r:id="rId3" action="ppaction://hlinksldjump"/>
          </p:cNvPr>
          <p:cNvPicPr preferRelativeResize="0"/>
          <p:nvPr/>
        </p:nvPicPr>
        <p:blipFill rotWithShape="1">
          <a:blip r:embed="rId4">
            <a:alphaModFix/>
          </a:blip>
          <a:srcRect/>
          <a:stretch/>
        </p:blipFill>
        <p:spPr>
          <a:xfrm>
            <a:off x="-51828" y="5697062"/>
            <a:ext cx="914479" cy="914479"/>
          </a:xfrm>
          <a:prstGeom prst="rect">
            <a:avLst/>
          </a:prstGeom>
          <a:noFill/>
          <a:ln>
            <a:noFill/>
          </a:ln>
        </p:spPr>
      </p:pic>
      <p:pic>
        <p:nvPicPr>
          <p:cNvPr id="395" name="Google Shape;395;p19">
            <a:hlinkClick r:id="rId5" action="ppaction://hlinksldjump"/>
          </p:cNvPr>
          <p:cNvPicPr preferRelativeResize="0"/>
          <p:nvPr/>
        </p:nvPicPr>
        <p:blipFill rotWithShape="1">
          <a:blip r:embed="rId6">
            <a:alphaModFix/>
          </a:blip>
          <a:srcRect/>
          <a:stretch/>
        </p:blipFill>
        <p:spPr>
          <a:xfrm>
            <a:off x="8257813" y="6154301"/>
            <a:ext cx="914479" cy="914479"/>
          </a:xfrm>
          <a:prstGeom prst="rect">
            <a:avLst/>
          </a:prstGeom>
          <a:noFill/>
          <a:ln>
            <a:noFill/>
          </a:ln>
        </p:spPr>
      </p:pic>
      <p:pic>
        <p:nvPicPr>
          <p:cNvPr id="396" name="Google Shape;396;p19"/>
          <p:cNvPicPr preferRelativeResize="0"/>
          <p:nvPr/>
        </p:nvPicPr>
        <p:blipFill rotWithShape="1">
          <a:blip r:embed="rId7">
            <a:alphaModFix/>
          </a:blip>
          <a:srcRect/>
          <a:stretch/>
        </p:blipFill>
        <p:spPr>
          <a:xfrm>
            <a:off x="0" y="6401991"/>
            <a:ext cx="790575" cy="419100"/>
          </a:xfrm>
          <a:prstGeom prst="rect">
            <a:avLst/>
          </a:prstGeom>
          <a:noFill/>
          <a:ln>
            <a:noFill/>
          </a:ln>
        </p:spPr>
      </p:pic>
      <p:pic>
        <p:nvPicPr>
          <p:cNvPr id="397" name="Google Shape;397;p19">
            <a:hlinkClick r:id="rId8" action="ppaction://hlinksldjump"/>
          </p:cNvPr>
          <p:cNvPicPr preferRelativeResize="0"/>
          <p:nvPr/>
        </p:nvPicPr>
        <p:blipFill rotWithShape="1">
          <a:blip r:embed="rId9">
            <a:alphaModFix/>
          </a:blip>
          <a:srcRect/>
          <a:stretch/>
        </p:blipFill>
        <p:spPr>
          <a:xfrm>
            <a:off x="8164969" y="0"/>
            <a:ext cx="914479" cy="914479"/>
          </a:xfrm>
          <a:prstGeom prst="rect">
            <a:avLst/>
          </a:prstGeom>
          <a:noFill/>
          <a:ln>
            <a:noFill/>
          </a:ln>
        </p:spPr>
      </p:pic>
      <p:sp>
        <p:nvSpPr>
          <p:cNvPr id="398" name="Google Shape;398;p19"/>
          <p:cNvSpPr txBox="1"/>
          <p:nvPr/>
        </p:nvSpPr>
        <p:spPr>
          <a:xfrm>
            <a:off x="4114800" y="2968283"/>
            <a:ext cx="914400" cy="9144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99" name="Google Shape;399;p19"/>
          <p:cNvSpPr txBox="1"/>
          <p:nvPr/>
        </p:nvSpPr>
        <p:spPr>
          <a:xfrm>
            <a:off x="1348556" y="756148"/>
            <a:ext cx="6018314" cy="70788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MX" sz="4000" b="1">
                <a:solidFill>
                  <a:schemeClr val="dk1"/>
                </a:solidFill>
                <a:latin typeface="Arial"/>
                <a:ea typeface="Arial"/>
                <a:cs typeface="Arial"/>
                <a:sym typeface="Arial"/>
              </a:rPr>
              <a:t>Exercise 1. Word puzzle</a:t>
            </a:r>
            <a:endParaRPr sz="4000">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2"/>
          <p:cNvSpPr txBox="1">
            <a:spLocks noGrp="1"/>
          </p:cNvSpPr>
          <p:nvPr>
            <p:ph type="ctrTitle"/>
          </p:nvPr>
        </p:nvSpPr>
        <p:spPr>
          <a:xfrm>
            <a:off x="685800" y="1807338"/>
            <a:ext cx="7772400" cy="2631449"/>
          </a:xfrm>
          <a:prstGeom prst="rect">
            <a:avLst/>
          </a:prstGeom>
          <a:noFill/>
          <a:ln>
            <a:noFill/>
          </a:ln>
        </p:spPr>
        <p:txBody>
          <a:bodyPr spcFirstLastPara="1" wrap="square" lIns="91425" tIns="45700" rIns="91425" bIns="45700" anchor="ctr" anchorCtr="0">
            <a:spAutoFit/>
          </a:bodyPr>
          <a:lstStyle/>
          <a:p>
            <a:pPr marL="0" lvl="0" indent="0" algn="ctr" rtl="0">
              <a:spcBef>
                <a:spcPts val="0"/>
              </a:spcBef>
              <a:spcAft>
                <a:spcPts val="0"/>
              </a:spcAft>
              <a:buClr>
                <a:schemeClr val="dk1"/>
              </a:buClr>
              <a:buSzPts val="4800"/>
              <a:buFont typeface="Arial"/>
              <a:buNone/>
            </a:pPr>
            <a:r>
              <a:rPr lang="es-MX" sz="5500" i="1" dirty="0" err="1">
                <a:latin typeface="Arial"/>
                <a:ea typeface="Arial"/>
                <a:cs typeface="Arial"/>
                <a:sym typeface="Arial"/>
              </a:rPr>
              <a:t>Inferences</a:t>
            </a:r>
            <a:r>
              <a:rPr lang="es-MX" sz="5500" i="1" dirty="0">
                <a:latin typeface="Arial"/>
                <a:ea typeface="Arial"/>
                <a:cs typeface="Arial"/>
                <a:sym typeface="Arial"/>
              </a:rPr>
              <a:t> </a:t>
            </a:r>
            <a:r>
              <a:rPr lang="es-MX" sz="5500" i="1" dirty="0" err="1">
                <a:latin typeface="Arial"/>
                <a:ea typeface="Arial"/>
                <a:cs typeface="Arial"/>
                <a:sym typeface="Arial"/>
              </a:rPr>
              <a:t>of</a:t>
            </a:r>
            <a:r>
              <a:rPr lang="es-MX" sz="5500" i="1" dirty="0">
                <a:latin typeface="Arial"/>
                <a:ea typeface="Arial"/>
                <a:cs typeface="Arial"/>
                <a:sym typeface="Arial"/>
              </a:rPr>
              <a:t> </a:t>
            </a:r>
            <a:r>
              <a:rPr lang="es-MX" sz="5500" i="1" dirty="0" err="1">
                <a:latin typeface="Arial"/>
                <a:ea typeface="Arial"/>
                <a:cs typeface="Arial"/>
                <a:sym typeface="Arial"/>
              </a:rPr>
              <a:t>Certainty</a:t>
            </a:r>
            <a:r>
              <a:rPr lang="es-MX" sz="5500" i="1" dirty="0">
                <a:latin typeface="Arial"/>
                <a:ea typeface="Arial"/>
                <a:cs typeface="Arial"/>
                <a:sym typeface="Arial"/>
              </a:rPr>
              <a:t> and </a:t>
            </a:r>
            <a:r>
              <a:rPr lang="es-MX" sz="5500" i="1" dirty="0" err="1">
                <a:latin typeface="Arial"/>
                <a:ea typeface="Arial"/>
                <a:cs typeface="Arial"/>
                <a:sym typeface="Arial"/>
              </a:rPr>
              <a:t>Inferences</a:t>
            </a:r>
            <a:r>
              <a:rPr lang="es-MX" sz="5500" i="1" dirty="0">
                <a:latin typeface="Arial"/>
                <a:ea typeface="Arial"/>
                <a:cs typeface="Arial"/>
                <a:sym typeface="Arial"/>
              </a:rPr>
              <a:t> </a:t>
            </a:r>
            <a:r>
              <a:rPr lang="es-MX" sz="5500" i="1" dirty="0" err="1">
                <a:latin typeface="Arial"/>
                <a:ea typeface="Arial"/>
                <a:cs typeface="Arial"/>
                <a:sym typeface="Arial"/>
              </a:rPr>
              <a:t>of</a:t>
            </a:r>
            <a:r>
              <a:rPr lang="es-MX" sz="5500" i="1" dirty="0">
                <a:latin typeface="Arial"/>
                <a:ea typeface="Arial"/>
                <a:cs typeface="Arial"/>
                <a:sym typeface="Arial"/>
              </a:rPr>
              <a:t> </a:t>
            </a:r>
            <a:r>
              <a:rPr lang="es-MX" sz="5500" i="1" dirty="0" err="1">
                <a:latin typeface="Arial"/>
                <a:ea typeface="Arial"/>
                <a:cs typeface="Arial"/>
                <a:sym typeface="Arial"/>
              </a:rPr>
              <a:t>Probability</a:t>
            </a:r>
            <a:r>
              <a:rPr lang="es-MX" sz="5500" i="1" dirty="0">
                <a:latin typeface="Arial"/>
                <a:ea typeface="Arial"/>
                <a:cs typeface="Arial"/>
                <a:sym typeface="Arial"/>
              </a:rPr>
              <a:t> </a:t>
            </a:r>
            <a:endParaRPr sz="5500" dirty="0"/>
          </a:p>
        </p:txBody>
      </p:sp>
      <p:pic>
        <p:nvPicPr>
          <p:cNvPr id="100" name="Google Shape;100;p2" descr="Flechas de cheurón con relleno sólido">
            <a:hlinkClick r:id="rId3" action="ppaction://hlinksldjump"/>
          </p:cNvPr>
          <p:cNvPicPr preferRelativeResize="0"/>
          <p:nvPr/>
        </p:nvPicPr>
        <p:blipFill rotWithShape="1">
          <a:blip r:embed="rId4">
            <a:alphaModFix/>
          </a:blip>
          <a:srcRect/>
          <a:stretch/>
        </p:blipFill>
        <p:spPr>
          <a:xfrm>
            <a:off x="8316416" y="6165304"/>
            <a:ext cx="914400" cy="914400"/>
          </a:xfrm>
          <a:prstGeom prst="rect">
            <a:avLst/>
          </a:prstGeom>
          <a:noFill/>
          <a:ln>
            <a:noFill/>
          </a:ln>
        </p:spPr>
      </p:pic>
      <p:pic>
        <p:nvPicPr>
          <p:cNvPr id="2" name="Google Shape;90;p1">
            <a:extLst>
              <a:ext uri="{FF2B5EF4-FFF2-40B4-BE49-F238E27FC236}">
                <a16:creationId xmlns:a16="http://schemas.microsoft.com/office/drawing/2014/main" id="{768C7D0B-DCC2-7B7F-C949-1AC3FBE742EE}"/>
              </a:ext>
            </a:extLst>
          </p:cNvPr>
          <p:cNvPicPr preferRelativeResize="0"/>
          <p:nvPr/>
        </p:nvPicPr>
        <p:blipFill rotWithShape="1">
          <a:blip r:embed="rId5">
            <a:alphaModFix/>
          </a:blip>
          <a:srcRect/>
          <a:stretch/>
        </p:blipFill>
        <p:spPr>
          <a:xfrm>
            <a:off x="0" y="6441830"/>
            <a:ext cx="790575" cy="41910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03"/>
        <p:cNvGrpSpPr/>
        <p:nvPr/>
      </p:nvGrpSpPr>
      <p:grpSpPr>
        <a:xfrm>
          <a:off x="0" y="0"/>
          <a:ext cx="0" cy="0"/>
          <a:chOff x="0" y="0"/>
          <a:chExt cx="0" cy="0"/>
        </a:xfrm>
      </p:grpSpPr>
      <p:graphicFrame>
        <p:nvGraphicFramePr>
          <p:cNvPr id="404" name="Google Shape;404;p20"/>
          <p:cNvGraphicFramePr/>
          <p:nvPr/>
        </p:nvGraphicFramePr>
        <p:xfrm>
          <a:off x="179169" y="1278144"/>
          <a:ext cx="8632775" cy="4322500"/>
        </p:xfrm>
        <a:graphic>
          <a:graphicData uri="http://schemas.openxmlformats.org/drawingml/2006/table">
            <a:tbl>
              <a:tblPr firstRow="1" bandRow="1">
                <a:noFill/>
                <a:tableStyleId>{2E48D20A-FC6D-4323-90EC-48C321BDA1DF}</a:tableStyleId>
              </a:tblPr>
              <a:tblGrid>
                <a:gridCol w="434175">
                  <a:extLst>
                    <a:ext uri="{9D8B030D-6E8A-4147-A177-3AD203B41FA5}">
                      <a16:colId xmlns:a16="http://schemas.microsoft.com/office/drawing/2014/main" val="20000"/>
                    </a:ext>
                  </a:extLst>
                </a:gridCol>
                <a:gridCol w="358275">
                  <a:extLst>
                    <a:ext uri="{9D8B030D-6E8A-4147-A177-3AD203B41FA5}">
                      <a16:colId xmlns:a16="http://schemas.microsoft.com/office/drawing/2014/main" val="20001"/>
                    </a:ext>
                  </a:extLst>
                </a:gridCol>
                <a:gridCol w="354175">
                  <a:extLst>
                    <a:ext uri="{9D8B030D-6E8A-4147-A177-3AD203B41FA5}">
                      <a16:colId xmlns:a16="http://schemas.microsoft.com/office/drawing/2014/main" val="20002"/>
                    </a:ext>
                  </a:extLst>
                </a:gridCol>
                <a:gridCol w="393225">
                  <a:extLst>
                    <a:ext uri="{9D8B030D-6E8A-4147-A177-3AD203B41FA5}">
                      <a16:colId xmlns:a16="http://schemas.microsoft.com/office/drawing/2014/main" val="20003"/>
                    </a:ext>
                  </a:extLst>
                </a:gridCol>
                <a:gridCol w="461625">
                  <a:extLst>
                    <a:ext uri="{9D8B030D-6E8A-4147-A177-3AD203B41FA5}">
                      <a16:colId xmlns:a16="http://schemas.microsoft.com/office/drawing/2014/main" val="20004"/>
                    </a:ext>
                  </a:extLst>
                </a:gridCol>
                <a:gridCol w="461625">
                  <a:extLst>
                    <a:ext uri="{9D8B030D-6E8A-4147-A177-3AD203B41FA5}">
                      <a16:colId xmlns:a16="http://schemas.microsoft.com/office/drawing/2014/main" val="20005"/>
                    </a:ext>
                  </a:extLst>
                </a:gridCol>
                <a:gridCol w="379200">
                  <a:extLst>
                    <a:ext uri="{9D8B030D-6E8A-4147-A177-3AD203B41FA5}">
                      <a16:colId xmlns:a16="http://schemas.microsoft.com/office/drawing/2014/main" val="20006"/>
                    </a:ext>
                  </a:extLst>
                </a:gridCol>
                <a:gridCol w="461625">
                  <a:extLst>
                    <a:ext uri="{9D8B030D-6E8A-4147-A177-3AD203B41FA5}">
                      <a16:colId xmlns:a16="http://schemas.microsoft.com/office/drawing/2014/main" val="20007"/>
                    </a:ext>
                  </a:extLst>
                </a:gridCol>
                <a:gridCol w="454850">
                  <a:extLst>
                    <a:ext uri="{9D8B030D-6E8A-4147-A177-3AD203B41FA5}">
                      <a16:colId xmlns:a16="http://schemas.microsoft.com/office/drawing/2014/main" val="20008"/>
                    </a:ext>
                  </a:extLst>
                </a:gridCol>
                <a:gridCol w="457875">
                  <a:extLst>
                    <a:ext uri="{9D8B030D-6E8A-4147-A177-3AD203B41FA5}">
                      <a16:colId xmlns:a16="http://schemas.microsoft.com/office/drawing/2014/main" val="20009"/>
                    </a:ext>
                  </a:extLst>
                </a:gridCol>
                <a:gridCol w="393225">
                  <a:extLst>
                    <a:ext uri="{9D8B030D-6E8A-4147-A177-3AD203B41FA5}">
                      <a16:colId xmlns:a16="http://schemas.microsoft.com/office/drawing/2014/main" val="20010"/>
                    </a:ext>
                  </a:extLst>
                </a:gridCol>
                <a:gridCol w="461625">
                  <a:extLst>
                    <a:ext uri="{9D8B030D-6E8A-4147-A177-3AD203B41FA5}">
                      <a16:colId xmlns:a16="http://schemas.microsoft.com/office/drawing/2014/main" val="20011"/>
                    </a:ext>
                  </a:extLst>
                </a:gridCol>
                <a:gridCol w="349900">
                  <a:extLst>
                    <a:ext uri="{9D8B030D-6E8A-4147-A177-3AD203B41FA5}">
                      <a16:colId xmlns:a16="http://schemas.microsoft.com/office/drawing/2014/main" val="20012"/>
                    </a:ext>
                  </a:extLst>
                </a:gridCol>
                <a:gridCol w="360050">
                  <a:extLst>
                    <a:ext uri="{9D8B030D-6E8A-4147-A177-3AD203B41FA5}">
                      <a16:colId xmlns:a16="http://schemas.microsoft.com/office/drawing/2014/main" val="20013"/>
                    </a:ext>
                  </a:extLst>
                </a:gridCol>
                <a:gridCol w="443375">
                  <a:extLst>
                    <a:ext uri="{9D8B030D-6E8A-4147-A177-3AD203B41FA5}">
                      <a16:colId xmlns:a16="http://schemas.microsoft.com/office/drawing/2014/main" val="20014"/>
                    </a:ext>
                  </a:extLst>
                </a:gridCol>
                <a:gridCol w="344125">
                  <a:extLst>
                    <a:ext uri="{9D8B030D-6E8A-4147-A177-3AD203B41FA5}">
                      <a16:colId xmlns:a16="http://schemas.microsoft.com/office/drawing/2014/main" val="20015"/>
                    </a:ext>
                  </a:extLst>
                </a:gridCol>
                <a:gridCol w="393225">
                  <a:extLst>
                    <a:ext uri="{9D8B030D-6E8A-4147-A177-3AD203B41FA5}">
                      <a16:colId xmlns:a16="http://schemas.microsoft.com/office/drawing/2014/main" val="20016"/>
                    </a:ext>
                  </a:extLst>
                </a:gridCol>
                <a:gridCol w="425200">
                  <a:extLst>
                    <a:ext uri="{9D8B030D-6E8A-4147-A177-3AD203B41FA5}">
                      <a16:colId xmlns:a16="http://schemas.microsoft.com/office/drawing/2014/main" val="20017"/>
                    </a:ext>
                  </a:extLst>
                </a:gridCol>
                <a:gridCol w="451475">
                  <a:extLst>
                    <a:ext uri="{9D8B030D-6E8A-4147-A177-3AD203B41FA5}">
                      <a16:colId xmlns:a16="http://schemas.microsoft.com/office/drawing/2014/main" val="20018"/>
                    </a:ext>
                  </a:extLst>
                </a:gridCol>
                <a:gridCol w="457175">
                  <a:extLst>
                    <a:ext uri="{9D8B030D-6E8A-4147-A177-3AD203B41FA5}">
                      <a16:colId xmlns:a16="http://schemas.microsoft.com/office/drawing/2014/main" val="20019"/>
                    </a:ext>
                  </a:extLst>
                </a:gridCol>
                <a:gridCol w="336750">
                  <a:extLst>
                    <a:ext uri="{9D8B030D-6E8A-4147-A177-3AD203B41FA5}">
                      <a16:colId xmlns:a16="http://schemas.microsoft.com/office/drawing/2014/main" val="20020"/>
                    </a:ext>
                  </a:extLst>
                </a:gridCol>
              </a:tblGrid>
              <a:tr h="332500">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00"/>
                  </a:ext>
                </a:extLst>
              </a:tr>
              <a:tr h="332500">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2"/>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01"/>
                  </a:ext>
                </a:extLst>
              </a:tr>
              <a:tr h="332500">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02"/>
                  </a:ext>
                </a:extLst>
              </a:tr>
              <a:tr h="332500">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2"/>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03"/>
                  </a:ext>
                </a:extLst>
              </a:tr>
              <a:tr h="332500">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04"/>
                  </a:ext>
                </a:extLst>
              </a:tr>
              <a:tr h="332500">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2"/>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5"/>
                  </a:ext>
                </a:extLst>
              </a:tr>
              <a:tr h="332500">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2"/>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06"/>
                  </a:ext>
                </a:extLst>
              </a:tr>
              <a:tr h="332500">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07"/>
                  </a:ext>
                </a:extLst>
              </a:tr>
              <a:tr h="332500">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2"/>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08"/>
                  </a:ext>
                </a:extLst>
              </a:tr>
              <a:tr h="332500">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09"/>
                  </a:ext>
                </a:extLst>
              </a:tr>
              <a:tr h="332500">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10"/>
                  </a:ext>
                </a:extLst>
              </a:tr>
              <a:tr h="332500">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11"/>
                  </a:ext>
                </a:extLst>
              </a:tr>
              <a:tr h="332500">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12"/>
                  </a:ext>
                </a:extLst>
              </a:tr>
            </a:tbl>
          </a:graphicData>
        </a:graphic>
      </p:graphicFrame>
      <p:sp>
        <p:nvSpPr>
          <p:cNvPr id="405" name="Google Shape;405;p20"/>
          <p:cNvSpPr txBox="1"/>
          <p:nvPr/>
        </p:nvSpPr>
        <p:spPr>
          <a:xfrm>
            <a:off x="2123728" y="2276872"/>
            <a:ext cx="269626"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200" b="1">
                <a:solidFill>
                  <a:schemeClr val="dk1"/>
                </a:solidFill>
                <a:latin typeface="Arial"/>
                <a:ea typeface="Arial"/>
                <a:cs typeface="Arial"/>
                <a:sym typeface="Arial"/>
              </a:rPr>
              <a:t>1</a:t>
            </a:r>
            <a:endParaRPr/>
          </a:p>
        </p:txBody>
      </p:sp>
      <p:sp>
        <p:nvSpPr>
          <p:cNvPr id="406" name="Google Shape;406;p20"/>
          <p:cNvSpPr txBox="1"/>
          <p:nvPr/>
        </p:nvSpPr>
        <p:spPr>
          <a:xfrm>
            <a:off x="2987824" y="1190057"/>
            <a:ext cx="288032" cy="2880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200" b="1">
                <a:solidFill>
                  <a:schemeClr val="dk1"/>
                </a:solidFill>
                <a:latin typeface="Arial"/>
                <a:ea typeface="Arial"/>
                <a:cs typeface="Arial"/>
                <a:sym typeface="Arial"/>
              </a:rPr>
              <a:t>2</a:t>
            </a:r>
            <a:endParaRPr/>
          </a:p>
        </p:txBody>
      </p:sp>
      <p:sp>
        <p:nvSpPr>
          <p:cNvPr id="407" name="Google Shape;407;p20"/>
          <p:cNvSpPr txBox="1"/>
          <p:nvPr/>
        </p:nvSpPr>
        <p:spPr>
          <a:xfrm>
            <a:off x="4716016" y="2553871"/>
            <a:ext cx="288032" cy="2880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200" b="1">
                <a:solidFill>
                  <a:schemeClr val="dk1"/>
                </a:solidFill>
                <a:latin typeface="Arial"/>
                <a:ea typeface="Arial"/>
                <a:cs typeface="Arial"/>
                <a:sym typeface="Arial"/>
              </a:rPr>
              <a:t>3</a:t>
            </a:r>
            <a:endParaRPr/>
          </a:p>
        </p:txBody>
      </p:sp>
      <p:sp>
        <p:nvSpPr>
          <p:cNvPr id="408" name="Google Shape;408;p20"/>
          <p:cNvSpPr txBox="1"/>
          <p:nvPr/>
        </p:nvSpPr>
        <p:spPr>
          <a:xfrm>
            <a:off x="7500186" y="2588422"/>
            <a:ext cx="288032" cy="2880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200" b="1">
                <a:solidFill>
                  <a:schemeClr val="dk1"/>
                </a:solidFill>
                <a:latin typeface="Arial"/>
                <a:ea typeface="Arial"/>
                <a:cs typeface="Arial"/>
                <a:sym typeface="Arial"/>
              </a:rPr>
              <a:t>4</a:t>
            </a:r>
            <a:endParaRPr/>
          </a:p>
        </p:txBody>
      </p:sp>
      <p:sp>
        <p:nvSpPr>
          <p:cNvPr id="409" name="Google Shape;409;p20"/>
          <p:cNvSpPr txBox="1"/>
          <p:nvPr/>
        </p:nvSpPr>
        <p:spPr>
          <a:xfrm>
            <a:off x="2555776" y="1513118"/>
            <a:ext cx="269626"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200" b="1">
                <a:solidFill>
                  <a:schemeClr val="dk1"/>
                </a:solidFill>
                <a:latin typeface="Arial"/>
                <a:ea typeface="Arial"/>
                <a:cs typeface="Arial"/>
                <a:sym typeface="Arial"/>
              </a:rPr>
              <a:t>1</a:t>
            </a:r>
            <a:endParaRPr/>
          </a:p>
        </p:txBody>
      </p:sp>
      <p:sp>
        <p:nvSpPr>
          <p:cNvPr id="410" name="Google Shape;410;p20"/>
          <p:cNvSpPr txBox="1"/>
          <p:nvPr/>
        </p:nvSpPr>
        <p:spPr>
          <a:xfrm>
            <a:off x="1691680" y="2605600"/>
            <a:ext cx="288032" cy="2880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200" b="1">
                <a:solidFill>
                  <a:schemeClr val="dk1"/>
                </a:solidFill>
                <a:latin typeface="Arial"/>
                <a:ea typeface="Arial"/>
                <a:cs typeface="Arial"/>
                <a:sym typeface="Arial"/>
              </a:rPr>
              <a:t>2</a:t>
            </a:r>
            <a:endParaRPr/>
          </a:p>
        </p:txBody>
      </p:sp>
      <p:sp>
        <p:nvSpPr>
          <p:cNvPr id="411" name="Google Shape;411;p20"/>
          <p:cNvSpPr txBox="1"/>
          <p:nvPr/>
        </p:nvSpPr>
        <p:spPr>
          <a:xfrm>
            <a:off x="3962313" y="2905059"/>
            <a:ext cx="288032" cy="2880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200" b="1">
                <a:solidFill>
                  <a:schemeClr val="dk1"/>
                </a:solidFill>
                <a:latin typeface="Arial"/>
                <a:ea typeface="Arial"/>
                <a:cs typeface="Arial"/>
                <a:sym typeface="Arial"/>
              </a:rPr>
              <a:t>3</a:t>
            </a:r>
            <a:endParaRPr/>
          </a:p>
        </p:txBody>
      </p:sp>
      <p:sp>
        <p:nvSpPr>
          <p:cNvPr id="412" name="Google Shape;412;p20"/>
          <p:cNvSpPr txBox="1"/>
          <p:nvPr/>
        </p:nvSpPr>
        <p:spPr>
          <a:xfrm>
            <a:off x="179169" y="3284984"/>
            <a:ext cx="288032" cy="2880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200" b="1">
                <a:solidFill>
                  <a:schemeClr val="dk1"/>
                </a:solidFill>
                <a:latin typeface="Arial"/>
                <a:ea typeface="Arial"/>
                <a:cs typeface="Arial"/>
                <a:sym typeface="Arial"/>
              </a:rPr>
              <a:t>4</a:t>
            </a:r>
            <a:endParaRPr/>
          </a:p>
        </p:txBody>
      </p:sp>
      <p:sp>
        <p:nvSpPr>
          <p:cNvPr id="413" name="Google Shape;413;p20"/>
          <p:cNvSpPr txBox="1"/>
          <p:nvPr/>
        </p:nvSpPr>
        <p:spPr>
          <a:xfrm>
            <a:off x="1748308" y="142356"/>
            <a:ext cx="5040804"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4000" b="1">
                <a:solidFill>
                  <a:schemeClr val="dk1"/>
                </a:solidFill>
                <a:latin typeface="Calibri"/>
                <a:ea typeface="Calibri"/>
                <a:cs typeface="Calibri"/>
                <a:sym typeface="Calibri"/>
              </a:rPr>
              <a:t>Exercise 1:Word Puzzle</a:t>
            </a:r>
            <a:endParaRPr sz="4000" b="1">
              <a:solidFill>
                <a:schemeClr val="dk1"/>
              </a:solidFill>
              <a:latin typeface="Calibri"/>
              <a:ea typeface="Calibri"/>
              <a:cs typeface="Calibri"/>
              <a:sym typeface="Calibri"/>
            </a:endParaRPr>
          </a:p>
        </p:txBody>
      </p:sp>
      <p:sp>
        <p:nvSpPr>
          <p:cNvPr id="414" name="Google Shape;414;p20"/>
          <p:cNvSpPr txBox="1"/>
          <p:nvPr/>
        </p:nvSpPr>
        <p:spPr>
          <a:xfrm>
            <a:off x="1691680" y="4574678"/>
            <a:ext cx="288032" cy="2880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200" b="1">
                <a:solidFill>
                  <a:schemeClr val="dk1"/>
                </a:solidFill>
                <a:latin typeface="Arial"/>
                <a:ea typeface="Arial"/>
                <a:cs typeface="Arial"/>
                <a:sym typeface="Arial"/>
              </a:rPr>
              <a:t>5</a:t>
            </a:r>
            <a:endParaRPr/>
          </a:p>
        </p:txBody>
      </p:sp>
      <p:pic>
        <p:nvPicPr>
          <p:cNvPr id="415" name="Google Shape;415;p20">
            <a:hlinkClick r:id="rId3" action="ppaction://hlinksldjump"/>
          </p:cNvPr>
          <p:cNvPicPr preferRelativeResize="0"/>
          <p:nvPr/>
        </p:nvPicPr>
        <p:blipFill rotWithShape="1">
          <a:blip r:embed="rId4">
            <a:alphaModFix/>
          </a:blip>
          <a:srcRect/>
          <a:stretch/>
        </p:blipFill>
        <p:spPr>
          <a:xfrm>
            <a:off x="-61953" y="5662107"/>
            <a:ext cx="914479" cy="914479"/>
          </a:xfrm>
          <a:prstGeom prst="rect">
            <a:avLst/>
          </a:prstGeom>
          <a:noFill/>
          <a:ln>
            <a:noFill/>
          </a:ln>
        </p:spPr>
      </p:pic>
      <p:pic>
        <p:nvPicPr>
          <p:cNvPr id="416" name="Google Shape;416;p20">
            <a:hlinkClick r:id="rId5" action="ppaction://hlinksldjump"/>
          </p:cNvPr>
          <p:cNvPicPr preferRelativeResize="0"/>
          <p:nvPr/>
        </p:nvPicPr>
        <p:blipFill rotWithShape="1">
          <a:blip r:embed="rId6">
            <a:alphaModFix/>
          </a:blip>
          <a:srcRect/>
          <a:stretch/>
        </p:blipFill>
        <p:spPr>
          <a:xfrm>
            <a:off x="8279522" y="6119346"/>
            <a:ext cx="914479" cy="914479"/>
          </a:xfrm>
          <a:prstGeom prst="rect">
            <a:avLst/>
          </a:prstGeom>
          <a:noFill/>
          <a:ln>
            <a:noFill/>
          </a:ln>
        </p:spPr>
      </p:pic>
      <p:pic>
        <p:nvPicPr>
          <p:cNvPr id="417" name="Google Shape;417;p20"/>
          <p:cNvPicPr preferRelativeResize="0"/>
          <p:nvPr/>
        </p:nvPicPr>
        <p:blipFill rotWithShape="1">
          <a:blip r:embed="rId7">
            <a:alphaModFix/>
          </a:blip>
          <a:srcRect/>
          <a:stretch/>
        </p:blipFill>
        <p:spPr>
          <a:xfrm>
            <a:off x="0" y="6401991"/>
            <a:ext cx="790575" cy="419100"/>
          </a:xfrm>
          <a:prstGeom prst="rect">
            <a:avLst/>
          </a:prstGeom>
          <a:noFill/>
          <a:ln>
            <a:noFill/>
          </a:ln>
        </p:spPr>
      </p:pic>
      <p:pic>
        <p:nvPicPr>
          <p:cNvPr id="418" name="Google Shape;418;p20">
            <a:hlinkClick r:id="rId8" action="ppaction://hlinksldjump"/>
          </p:cNvPr>
          <p:cNvPicPr preferRelativeResize="0"/>
          <p:nvPr/>
        </p:nvPicPr>
        <p:blipFill rotWithShape="1">
          <a:blip r:embed="rId9">
            <a:alphaModFix/>
          </a:blip>
          <a:srcRect/>
          <a:stretch/>
        </p:blipFill>
        <p:spPr>
          <a:xfrm>
            <a:off x="8229521" y="0"/>
            <a:ext cx="914479" cy="914479"/>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22"/>
        <p:cNvGrpSpPr/>
        <p:nvPr/>
      </p:nvGrpSpPr>
      <p:grpSpPr>
        <a:xfrm>
          <a:off x="0" y="0"/>
          <a:ext cx="0" cy="0"/>
          <a:chOff x="0" y="0"/>
          <a:chExt cx="0" cy="0"/>
        </a:xfrm>
      </p:grpSpPr>
      <p:graphicFrame>
        <p:nvGraphicFramePr>
          <p:cNvPr id="423" name="Google Shape;423;p21"/>
          <p:cNvGraphicFramePr/>
          <p:nvPr/>
        </p:nvGraphicFramePr>
        <p:xfrm>
          <a:off x="182729" y="1326199"/>
          <a:ext cx="8705675" cy="4322500"/>
        </p:xfrm>
        <a:graphic>
          <a:graphicData uri="http://schemas.openxmlformats.org/drawingml/2006/table">
            <a:tbl>
              <a:tblPr firstRow="1" bandRow="1">
                <a:noFill/>
                <a:tableStyleId>{2E48D20A-FC6D-4323-90EC-48C321BDA1DF}</a:tableStyleId>
              </a:tblPr>
              <a:tblGrid>
                <a:gridCol w="437825">
                  <a:extLst>
                    <a:ext uri="{9D8B030D-6E8A-4147-A177-3AD203B41FA5}">
                      <a16:colId xmlns:a16="http://schemas.microsoft.com/office/drawing/2014/main" val="20000"/>
                    </a:ext>
                  </a:extLst>
                </a:gridCol>
                <a:gridCol w="365625">
                  <a:extLst>
                    <a:ext uri="{9D8B030D-6E8A-4147-A177-3AD203B41FA5}">
                      <a16:colId xmlns:a16="http://schemas.microsoft.com/office/drawing/2014/main" val="20001"/>
                    </a:ext>
                  </a:extLst>
                </a:gridCol>
                <a:gridCol w="352825">
                  <a:extLst>
                    <a:ext uri="{9D8B030D-6E8A-4147-A177-3AD203B41FA5}">
                      <a16:colId xmlns:a16="http://schemas.microsoft.com/office/drawing/2014/main" val="20002"/>
                    </a:ext>
                  </a:extLst>
                </a:gridCol>
                <a:gridCol w="396550">
                  <a:extLst>
                    <a:ext uri="{9D8B030D-6E8A-4147-A177-3AD203B41FA5}">
                      <a16:colId xmlns:a16="http://schemas.microsoft.com/office/drawing/2014/main" val="20003"/>
                    </a:ext>
                  </a:extLst>
                </a:gridCol>
                <a:gridCol w="465525">
                  <a:extLst>
                    <a:ext uri="{9D8B030D-6E8A-4147-A177-3AD203B41FA5}">
                      <a16:colId xmlns:a16="http://schemas.microsoft.com/office/drawing/2014/main" val="20004"/>
                    </a:ext>
                  </a:extLst>
                </a:gridCol>
                <a:gridCol w="465525">
                  <a:extLst>
                    <a:ext uri="{9D8B030D-6E8A-4147-A177-3AD203B41FA5}">
                      <a16:colId xmlns:a16="http://schemas.microsoft.com/office/drawing/2014/main" val="20005"/>
                    </a:ext>
                  </a:extLst>
                </a:gridCol>
                <a:gridCol w="382400">
                  <a:extLst>
                    <a:ext uri="{9D8B030D-6E8A-4147-A177-3AD203B41FA5}">
                      <a16:colId xmlns:a16="http://schemas.microsoft.com/office/drawing/2014/main" val="20006"/>
                    </a:ext>
                  </a:extLst>
                </a:gridCol>
                <a:gridCol w="465525">
                  <a:extLst>
                    <a:ext uri="{9D8B030D-6E8A-4147-A177-3AD203B41FA5}">
                      <a16:colId xmlns:a16="http://schemas.microsoft.com/office/drawing/2014/main" val="20007"/>
                    </a:ext>
                  </a:extLst>
                </a:gridCol>
                <a:gridCol w="458700">
                  <a:extLst>
                    <a:ext uri="{9D8B030D-6E8A-4147-A177-3AD203B41FA5}">
                      <a16:colId xmlns:a16="http://schemas.microsoft.com/office/drawing/2014/main" val="20008"/>
                    </a:ext>
                  </a:extLst>
                </a:gridCol>
                <a:gridCol w="461750">
                  <a:extLst>
                    <a:ext uri="{9D8B030D-6E8A-4147-A177-3AD203B41FA5}">
                      <a16:colId xmlns:a16="http://schemas.microsoft.com/office/drawing/2014/main" val="20009"/>
                    </a:ext>
                  </a:extLst>
                </a:gridCol>
                <a:gridCol w="396550">
                  <a:extLst>
                    <a:ext uri="{9D8B030D-6E8A-4147-A177-3AD203B41FA5}">
                      <a16:colId xmlns:a16="http://schemas.microsoft.com/office/drawing/2014/main" val="20010"/>
                    </a:ext>
                  </a:extLst>
                </a:gridCol>
                <a:gridCol w="465525">
                  <a:extLst>
                    <a:ext uri="{9D8B030D-6E8A-4147-A177-3AD203B41FA5}">
                      <a16:colId xmlns:a16="http://schemas.microsoft.com/office/drawing/2014/main" val="20011"/>
                    </a:ext>
                  </a:extLst>
                </a:gridCol>
                <a:gridCol w="352850">
                  <a:extLst>
                    <a:ext uri="{9D8B030D-6E8A-4147-A177-3AD203B41FA5}">
                      <a16:colId xmlns:a16="http://schemas.microsoft.com/office/drawing/2014/main" val="20012"/>
                    </a:ext>
                  </a:extLst>
                </a:gridCol>
                <a:gridCol w="363075">
                  <a:extLst>
                    <a:ext uri="{9D8B030D-6E8A-4147-A177-3AD203B41FA5}">
                      <a16:colId xmlns:a16="http://schemas.microsoft.com/office/drawing/2014/main" val="20013"/>
                    </a:ext>
                  </a:extLst>
                </a:gridCol>
                <a:gridCol w="447125">
                  <a:extLst>
                    <a:ext uri="{9D8B030D-6E8A-4147-A177-3AD203B41FA5}">
                      <a16:colId xmlns:a16="http://schemas.microsoft.com/office/drawing/2014/main" val="20014"/>
                    </a:ext>
                  </a:extLst>
                </a:gridCol>
                <a:gridCol w="347025">
                  <a:extLst>
                    <a:ext uri="{9D8B030D-6E8A-4147-A177-3AD203B41FA5}">
                      <a16:colId xmlns:a16="http://schemas.microsoft.com/office/drawing/2014/main" val="20015"/>
                    </a:ext>
                  </a:extLst>
                </a:gridCol>
                <a:gridCol w="396550">
                  <a:extLst>
                    <a:ext uri="{9D8B030D-6E8A-4147-A177-3AD203B41FA5}">
                      <a16:colId xmlns:a16="http://schemas.microsoft.com/office/drawing/2014/main" val="20016"/>
                    </a:ext>
                  </a:extLst>
                </a:gridCol>
                <a:gridCol w="428800">
                  <a:extLst>
                    <a:ext uri="{9D8B030D-6E8A-4147-A177-3AD203B41FA5}">
                      <a16:colId xmlns:a16="http://schemas.microsoft.com/office/drawing/2014/main" val="20017"/>
                    </a:ext>
                  </a:extLst>
                </a:gridCol>
                <a:gridCol w="455275">
                  <a:extLst>
                    <a:ext uri="{9D8B030D-6E8A-4147-A177-3AD203B41FA5}">
                      <a16:colId xmlns:a16="http://schemas.microsoft.com/office/drawing/2014/main" val="20018"/>
                    </a:ext>
                  </a:extLst>
                </a:gridCol>
                <a:gridCol w="461050">
                  <a:extLst>
                    <a:ext uri="{9D8B030D-6E8A-4147-A177-3AD203B41FA5}">
                      <a16:colId xmlns:a16="http://schemas.microsoft.com/office/drawing/2014/main" val="20019"/>
                    </a:ext>
                  </a:extLst>
                </a:gridCol>
                <a:gridCol w="339600">
                  <a:extLst>
                    <a:ext uri="{9D8B030D-6E8A-4147-A177-3AD203B41FA5}">
                      <a16:colId xmlns:a16="http://schemas.microsoft.com/office/drawing/2014/main" val="20020"/>
                    </a:ext>
                  </a:extLst>
                </a:gridCol>
              </a:tblGrid>
              <a:tr h="332500">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r>
                        <a:rPr lang="es-MX" sz="1600"/>
                        <a:t>m</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00"/>
                  </a:ext>
                </a:extLst>
              </a:tr>
              <a:tr h="332500">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r>
                        <a:rPr lang="es-MX" sz="1600"/>
                        <a:t>c</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a</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n’</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t</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2"/>
                    </a:solidFill>
                  </a:tcPr>
                </a:tc>
                <a:tc>
                  <a:txBody>
                    <a:bodyPr/>
                    <a:lstStyle/>
                    <a:p>
                      <a:pPr marL="0" marR="0" lvl="0" indent="0" algn="l" rtl="0">
                        <a:spcBef>
                          <a:spcPts val="0"/>
                        </a:spcBef>
                        <a:spcAft>
                          <a:spcPts val="0"/>
                        </a:spcAft>
                        <a:buNone/>
                      </a:pPr>
                      <a:r>
                        <a:rPr lang="es-MX" sz="1600"/>
                        <a:t>h</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a</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v</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e</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01"/>
                  </a:ext>
                </a:extLst>
              </a:tr>
              <a:tr h="332500">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r>
                        <a:rPr lang="es-MX" sz="1600"/>
                        <a:t>y</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02"/>
                  </a:ext>
                </a:extLst>
              </a:tr>
              <a:tr h="332500">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r>
                        <a:rPr lang="es-MX" sz="1600"/>
                        <a:t>m</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2"/>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03"/>
                  </a:ext>
                </a:extLst>
              </a:tr>
              <a:tr h="332500">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r>
                        <a:rPr lang="es-MX" sz="1600"/>
                        <a:t>m</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i</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g</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h</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t</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r>
                        <a:rPr lang="es-MX" sz="1600"/>
                        <a:t>m</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r>
                        <a:rPr lang="es-MX" sz="1600"/>
                        <a:t>c</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04"/>
                  </a:ext>
                </a:extLst>
              </a:tr>
              <a:tr h="332500">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highlight>
                          <a:srgbClr val="C0504D"/>
                        </a:highlight>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r>
                        <a:rPr lang="es-MX" sz="1600"/>
                        <a:t>g</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r>
                        <a:rPr lang="es-MX" sz="1600"/>
                        <a:t>a</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r>
                        <a:rPr lang="es-MX" sz="1600"/>
                        <a:t>c</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o</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u</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l</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d</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n’</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t</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2"/>
                    </a:solidFill>
                  </a:tcPr>
                </a:tc>
                <a:tc>
                  <a:txBody>
                    <a:bodyPr/>
                    <a:lstStyle/>
                    <a:p>
                      <a:pPr marL="0" marR="0" lvl="0" indent="0" algn="l" rtl="0">
                        <a:spcBef>
                          <a:spcPts val="0"/>
                        </a:spcBef>
                        <a:spcAft>
                          <a:spcPts val="0"/>
                        </a:spcAft>
                        <a:buNone/>
                      </a:pPr>
                      <a:r>
                        <a:rPr lang="es-MX" sz="1600"/>
                        <a:t>h</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a</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v</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e</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5"/>
                  </a:ext>
                </a:extLst>
              </a:tr>
              <a:tr h="332500">
                <a:tc>
                  <a:txBody>
                    <a:bodyPr/>
                    <a:lstStyle/>
                    <a:p>
                      <a:pPr marL="0" marR="0" lvl="0" indent="0" algn="l" rtl="0">
                        <a:spcBef>
                          <a:spcPts val="0"/>
                        </a:spcBef>
                        <a:spcAft>
                          <a:spcPts val="0"/>
                        </a:spcAft>
                        <a:buNone/>
                      </a:pPr>
                      <a:r>
                        <a:rPr lang="es-MX" sz="1600"/>
                        <a:t>m</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u</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s</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t</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2"/>
                    </a:solidFill>
                  </a:tcPr>
                </a:tc>
                <a:tc>
                  <a:txBody>
                    <a:bodyPr/>
                    <a:lstStyle/>
                    <a:p>
                      <a:pPr marL="0" marR="0" lvl="0" indent="0" algn="l" rtl="0">
                        <a:spcBef>
                          <a:spcPts val="0"/>
                        </a:spcBef>
                        <a:spcAft>
                          <a:spcPts val="0"/>
                        </a:spcAft>
                        <a:buNone/>
                      </a:pPr>
                      <a:r>
                        <a:rPr lang="es-MX" sz="1600"/>
                        <a:t>h</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a</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v</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e</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r>
                        <a:rPr lang="es-MX" sz="1600"/>
                        <a:t>s</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r>
                        <a:rPr lang="es-MX" sz="1600"/>
                        <a:t>n’</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06"/>
                  </a:ext>
                </a:extLst>
              </a:tr>
              <a:tr h="332500">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r>
                        <a:rPr lang="es-MX" sz="1600"/>
                        <a:t>t</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r>
                        <a:rPr lang="es-MX" sz="1600"/>
                        <a:t>e</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r>
                        <a:rPr lang="es-MX" sz="1600"/>
                        <a:t>t</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r>
                        <a:rPr lang="es-MX" sz="1600"/>
                        <a:t>t</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E5B8B7"/>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07"/>
                  </a:ext>
                </a:extLst>
              </a:tr>
              <a:tr h="332500">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2"/>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08"/>
                  </a:ext>
                </a:extLst>
              </a:tr>
              <a:tr h="332500">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r>
                        <a:rPr lang="es-MX" sz="1600"/>
                        <a:t>h</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09"/>
                  </a:ext>
                </a:extLst>
              </a:tr>
              <a:tr h="332500">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r>
                        <a:rPr lang="es-MX" sz="1600"/>
                        <a:t>m</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a</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s-MX" sz="1600"/>
                        <a:t>y</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10"/>
                  </a:ext>
                </a:extLst>
              </a:tr>
              <a:tr h="332500">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r>
                        <a:rPr lang="es-MX" sz="1600"/>
                        <a:t>v</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11"/>
                  </a:ext>
                </a:extLst>
              </a:tr>
              <a:tr h="332500">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r>
                        <a:rPr lang="es-MX" sz="1600"/>
                        <a:t>e</a:t>
                      </a:r>
                      <a:endParaRPr/>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tc>
                  <a:txBody>
                    <a:bodyPr/>
                    <a:lstStyle/>
                    <a:p>
                      <a:pPr marL="0" marR="0" lvl="0" indent="0" algn="l" rtl="0">
                        <a:spcBef>
                          <a:spcPts val="0"/>
                        </a:spcBef>
                        <a:spcAft>
                          <a:spcPts val="0"/>
                        </a:spcAft>
                        <a:buNone/>
                      </a:pPr>
                      <a:endParaRPr sz="1600"/>
                    </a:p>
                  </a:txBody>
                  <a:tcPr marL="110650" marR="110650" marT="41575" marB="4157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7979"/>
                    </a:solidFill>
                  </a:tcPr>
                </a:tc>
                <a:extLst>
                  <a:ext uri="{0D108BD9-81ED-4DB2-BD59-A6C34878D82A}">
                    <a16:rowId xmlns:a16="http://schemas.microsoft.com/office/drawing/2014/main" val="10012"/>
                  </a:ext>
                </a:extLst>
              </a:tr>
            </a:tbl>
          </a:graphicData>
        </a:graphic>
      </p:graphicFrame>
      <p:sp>
        <p:nvSpPr>
          <p:cNvPr id="424" name="Google Shape;424;p21"/>
          <p:cNvSpPr txBox="1"/>
          <p:nvPr/>
        </p:nvSpPr>
        <p:spPr>
          <a:xfrm>
            <a:off x="2732413" y="1568092"/>
            <a:ext cx="327419"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200" b="1">
                <a:solidFill>
                  <a:schemeClr val="dk1"/>
                </a:solidFill>
                <a:latin typeface="Arial"/>
                <a:ea typeface="Arial"/>
                <a:cs typeface="Arial"/>
                <a:sym typeface="Arial"/>
              </a:rPr>
              <a:t>1</a:t>
            </a:r>
            <a:endParaRPr/>
          </a:p>
        </p:txBody>
      </p:sp>
      <p:sp>
        <p:nvSpPr>
          <p:cNvPr id="425" name="Google Shape;425;p21"/>
          <p:cNvSpPr txBox="1"/>
          <p:nvPr/>
        </p:nvSpPr>
        <p:spPr>
          <a:xfrm>
            <a:off x="1751415" y="2599399"/>
            <a:ext cx="288032" cy="2880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200" b="1">
                <a:solidFill>
                  <a:schemeClr val="dk1"/>
                </a:solidFill>
                <a:latin typeface="Arial"/>
                <a:ea typeface="Arial"/>
                <a:cs typeface="Arial"/>
                <a:sym typeface="Arial"/>
              </a:rPr>
              <a:t>2</a:t>
            </a:r>
            <a:endParaRPr/>
          </a:p>
        </p:txBody>
      </p:sp>
      <p:sp>
        <p:nvSpPr>
          <p:cNvPr id="426" name="Google Shape;426;p21"/>
          <p:cNvSpPr txBox="1"/>
          <p:nvPr/>
        </p:nvSpPr>
        <p:spPr>
          <a:xfrm>
            <a:off x="3923928" y="2929702"/>
            <a:ext cx="288032" cy="2880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200" b="1">
                <a:solidFill>
                  <a:schemeClr val="dk1"/>
                </a:solidFill>
                <a:latin typeface="Arial"/>
                <a:ea typeface="Arial"/>
                <a:cs typeface="Arial"/>
                <a:sym typeface="Arial"/>
              </a:rPr>
              <a:t>3</a:t>
            </a:r>
            <a:endParaRPr/>
          </a:p>
        </p:txBody>
      </p:sp>
      <p:sp>
        <p:nvSpPr>
          <p:cNvPr id="427" name="Google Shape;427;p21"/>
          <p:cNvSpPr txBox="1"/>
          <p:nvPr/>
        </p:nvSpPr>
        <p:spPr>
          <a:xfrm>
            <a:off x="182729" y="3284984"/>
            <a:ext cx="288032" cy="2880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200" b="1">
                <a:solidFill>
                  <a:schemeClr val="dk1"/>
                </a:solidFill>
                <a:latin typeface="Arial"/>
                <a:ea typeface="Arial"/>
                <a:cs typeface="Arial"/>
                <a:sym typeface="Arial"/>
              </a:rPr>
              <a:t>4</a:t>
            </a:r>
            <a:endParaRPr/>
          </a:p>
        </p:txBody>
      </p:sp>
      <p:sp>
        <p:nvSpPr>
          <p:cNvPr id="428" name="Google Shape;428;p21"/>
          <p:cNvSpPr txBox="1"/>
          <p:nvPr/>
        </p:nvSpPr>
        <p:spPr>
          <a:xfrm>
            <a:off x="477696" y="249750"/>
            <a:ext cx="7787004"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4000" b="1">
                <a:solidFill>
                  <a:schemeClr val="dk1"/>
                </a:solidFill>
                <a:latin typeface="Calibri"/>
                <a:ea typeface="Calibri"/>
                <a:cs typeface="Calibri"/>
                <a:sym typeface="Calibri"/>
              </a:rPr>
              <a:t>Exercise 1:Word Puzzle. Answer Key</a:t>
            </a:r>
            <a:endParaRPr/>
          </a:p>
        </p:txBody>
      </p:sp>
      <p:sp>
        <p:nvSpPr>
          <p:cNvPr id="429" name="Google Shape;429;p21"/>
          <p:cNvSpPr txBox="1"/>
          <p:nvPr/>
        </p:nvSpPr>
        <p:spPr>
          <a:xfrm>
            <a:off x="2195736" y="2244231"/>
            <a:ext cx="327419"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200" b="1">
                <a:solidFill>
                  <a:schemeClr val="dk1"/>
                </a:solidFill>
                <a:latin typeface="Arial"/>
                <a:ea typeface="Arial"/>
                <a:cs typeface="Arial"/>
                <a:sym typeface="Arial"/>
              </a:rPr>
              <a:t>1</a:t>
            </a:r>
            <a:endParaRPr/>
          </a:p>
        </p:txBody>
      </p:sp>
      <p:sp>
        <p:nvSpPr>
          <p:cNvPr id="430" name="Google Shape;430;p21"/>
          <p:cNvSpPr txBox="1"/>
          <p:nvPr/>
        </p:nvSpPr>
        <p:spPr>
          <a:xfrm>
            <a:off x="3059832" y="1236496"/>
            <a:ext cx="288032" cy="2880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200" b="1">
                <a:solidFill>
                  <a:schemeClr val="dk1"/>
                </a:solidFill>
                <a:latin typeface="Arial"/>
                <a:ea typeface="Arial"/>
                <a:cs typeface="Arial"/>
                <a:sym typeface="Arial"/>
              </a:rPr>
              <a:t>2</a:t>
            </a:r>
            <a:endParaRPr/>
          </a:p>
        </p:txBody>
      </p:sp>
      <p:sp>
        <p:nvSpPr>
          <p:cNvPr id="431" name="Google Shape;431;p21"/>
          <p:cNvSpPr txBox="1"/>
          <p:nvPr/>
        </p:nvSpPr>
        <p:spPr>
          <a:xfrm>
            <a:off x="4788024" y="2602953"/>
            <a:ext cx="288032" cy="2880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200" b="1">
                <a:solidFill>
                  <a:schemeClr val="dk1"/>
                </a:solidFill>
                <a:latin typeface="Arial"/>
                <a:ea typeface="Arial"/>
                <a:cs typeface="Arial"/>
                <a:sym typeface="Arial"/>
              </a:rPr>
              <a:t>3</a:t>
            </a:r>
            <a:endParaRPr/>
          </a:p>
        </p:txBody>
      </p:sp>
      <p:sp>
        <p:nvSpPr>
          <p:cNvPr id="432" name="Google Shape;432;p21"/>
          <p:cNvSpPr txBox="1"/>
          <p:nvPr/>
        </p:nvSpPr>
        <p:spPr>
          <a:xfrm>
            <a:off x="7567455" y="2599399"/>
            <a:ext cx="288032" cy="2880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200" b="1">
                <a:solidFill>
                  <a:schemeClr val="dk1"/>
                </a:solidFill>
                <a:latin typeface="Arial"/>
                <a:ea typeface="Arial"/>
                <a:cs typeface="Arial"/>
                <a:sym typeface="Arial"/>
              </a:rPr>
              <a:t>4</a:t>
            </a:r>
            <a:endParaRPr/>
          </a:p>
        </p:txBody>
      </p:sp>
      <p:sp>
        <p:nvSpPr>
          <p:cNvPr id="433" name="Google Shape;433;p21"/>
          <p:cNvSpPr txBox="1"/>
          <p:nvPr/>
        </p:nvSpPr>
        <p:spPr>
          <a:xfrm>
            <a:off x="1751415" y="4590321"/>
            <a:ext cx="288032" cy="2880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200" b="1">
                <a:solidFill>
                  <a:schemeClr val="dk1"/>
                </a:solidFill>
                <a:latin typeface="Arial"/>
                <a:ea typeface="Arial"/>
                <a:cs typeface="Arial"/>
                <a:sym typeface="Arial"/>
              </a:rPr>
              <a:t>5</a:t>
            </a:r>
            <a:endParaRPr/>
          </a:p>
        </p:txBody>
      </p:sp>
      <p:pic>
        <p:nvPicPr>
          <p:cNvPr id="434" name="Google Shape;434;p21">
            <a:hlinkClick r:id="rId3" action="ppaction://hlinksldjump"/>
          </p:cNvPr>
          <p:cNvPicPr preferRelativeResize="0"/>
          <p:nvPr/>
        </p:nvPicPr>
        <p:blipFill rotWithShape="1">
          <a:blip r:embed="rId4">
            <a:alphaModFix/>
          </a:blip>
          <a:srcRect/>
          <a:stretch/>
        </p:blipFill>
        <p:spPr>
          <a:xfrm>
            <a:off x="-76999" y="6151010"/>
            <a:ext cx="914479" cy="914479"/>
          </a:xfrm>
          <a:prstGeom prst="rect">
            <a:avLst/>
          </a:prstGeom>
          <a:noFill/>
          <a:ln>
            <a:noFill/>
          </a:ln>
        </p:spPr>
      </p:pic>
      <p:pic>
        <p:nvPicPr>
          <p:cNvPr id="435" name="Google Shape;435;p21">
            <a:hlinkClick r:id="rId5" action="ppaction://hlinksldjump"/>
          </p:cNvPr>
          <p:cNvPicPr preferRelativeResize="0"/>
          <p:nvPr/>
        </p:nvPicPr>
        <p:blipFill rotWithShape="1">
          <a:blip r:embed="rId6">
            <a:alphaModFix/>
          </a:blip>
          <a:srcRect/>
          <a:stretch/>
        </p:blipFill>
        <p:spPr>
          <a:xfrm>
            <a:off x="8264700" y="6123560"/>
            <a:ext cx="914479" cy="914479"/>
          </a:xfrm>
          <a:prstGeom prst="rect">
            <a:avLst/>
          </a:prstGeom>
          <a:noFill/>
          <a:ln>
            <a:noFill/>
          </a:ln>
        </p:spPr>
      </p:pic>
      <p:pic>
        <p:nvPicPr>
          <p:cNvPr id="436" name="Google Shape;436;p21">
            <a:hlinkClick r:id="rId7" action="ppaction://hlinksldjump"/>
          </p:cNvPr>
          <p:cNvPicPr preferRelativeResize="0"/>
          <p:nvPr/>
        </p:nvPicPr>
        <p:blipFill rotWithShape="1">
          <a:blip r:embed="rId8">
            <a:alphaModFix/>
          </a:blip>
          <a:srcRect/>
          <a:stretch/>
        </p:blipFill>
        <p:spPr>
          <a:xfrm>
            <a:off x="8100392" y="172171"/>
            <a:ext cx="914479" cy="914479"/>
          </a:xfrm>
          <a:prstGeom prst="rect">
            <a:avLst/>
          </a:prstGeom>
          <a:noFill/>
          <a:ln>
            <a:noFill/>
          </a:ln>
        </p:spPr>
      </p:pic>
      <p:sp>
        <p:nvSpPr>
          <p:cNvPr id="437" name="Google Shape;437;p21"/>
          <p:cNvSpPr txBox="1"/>
          <p:nvPr/>
        </p:nvSpPr>
        <p:spPr>
          <a:xfrm>
            <a:off x="545801" y="937086"/>
            <a:ext cx="2434064"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b="1">
                <a:solidFill>
                  <a:srgbClr val="953734"/>
                </a:solidFill>
                <a:latin typeface="Calibri"/>
                <a:ea typeface="Calibri"/>
                <a:cs typeface="Calibri"/>
                <a:sym typeface="Calibri"/>
              </a:rPr>
              <a:t>Compare your answers.</a:t>
            </a:r>
            <a:endParaRPr sz="1800" b="1">
              <a:solidFill>
                <a:srgbClr val="953734"/>
              </a:solidFill>
              <a:latin typeface="Calibri"/>
              <a:ea typeface="Calibri"/>
              <a:cs typeface="Calibri"/>
              <a:sym typeface="Calibri"/>
            </a:endParaRPr>
          </a:p>
        </p:txBody>
      </p:sp>
      <p:pic>
        <p:nvPicPr>
          <p:cNvPr id="2" name="Google Shape;90;p1">
            <a:extLst>
              <a:ext uri="{FF2B5EF4-FFF2-40B4-BE49-F238E27FC236}">
                <a16:creationId xmlns:a16="http://schemas.microsoft.com/office/drawing/2014/main" id="{591C7E67-4EFF-DDA8-DB9B-5CBD2A1CEC98}"/>
              </a:ext>
            </a:extLst>
          </p:cNvPr>
          <p:cNvPicPr preferRelativeResize="0"/>
          <p:nvPr/>
        </p:nvPicPr>
        <p:blipFill rotWithShape="1">
          <a:blip r:embed="rId9">
            <a:alphaModFix/>
          </a:blip>
          <a:srcRect/>
          <a:stretch/>
        </p:blipFill>
        <p:spPr>
          <a:xfrm>
            <a:off x="0" y="6441830"/>
            <a:ext cx="790575" cy="419100"/>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41"/>
        <p:cNvGrpSpPr/>
        <p:nvPr/>
      </p:nvGrpSpPr>
      <p:grpSpPr>
        <a:xfrm>
          <a:off x="0" y="0"/>
          <a:ext cx="0" cy="0"/>
          <a:chOff x="0" y="0"/>
          <a:chExt cx="0" cy="0"/>
        </a:xfrm>
      </p:grpSpPr>
      <p:sp>
        <p:nvSpPr>
          <p:cNvPr id="442" name="Google Shape;442;p22">
            <a:hlinkClick r:id="rId3"/>
          </p:cNvPr>
          <p:cNvSpPr txBox="1"/>
          <p:nvPr/>
        </p:nvSpPr>
        <p:spPr>
          <a:xfrm>
            <a:off x="1331640" y="1933208"/>
            <a:ext cx="6800260"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4000" b="1">
                <a:solidFill>
                  <a:schemeClr val="dk1"/>
                </a:solidFill>
                <a:latin typeface="Arial"/>
                <a:ea typeface="Arial"/>
                <a:cs typeface="Arial"/>
                <a:sym typeface="Arial"/>
              </a:rPr>
              <a:t>Exercise 2: Uses of Modals</a:t>
            </a:r>
            <a:endParaRPr sz="4000" b="1">
              <a:solidFill>
                <a:schemeClr val="dk1"/>
              </a:solidFill>
              <a:latin typeface="Arial"/>
              <a:ea typeface="Arial"/>
              <a:cs typeface="Arial"/>
              <a:sym typeface="Arial"/>
            </a:endParaRPr>
          </a:p>
        </p:txBody>
      </p:sp>
      <p:sp>
        <p:nvSpPr>
          <p:cNvPr id="443" name="Google Shape;443;p22"/>
          <p:cNvSpPr txBox="1"/>
          <p:nvPr/>
        </p:nvSpPr>
        <p:spPr>
          <a:xfrm>
            <a:off x="3853003" y="4811685"/>
            <a:ext cx="1437991" cy="400110"/>
          </a:xfrm>
          <a:prstGeom prst="rect">
            <a:avLst/>
          </a:prstGeom>
          <a:noFill/>
          <a:ln w="38100" cap="flat" cmpd="sng">
            <a:solidFill>
              <a:srgbClr val="953734"/>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s-MX" sz="2000" b="1" u="sng">
                <a:solidFill>
                  <a:srgbClr val="0000FF"/>
                </a:solidFill>
                <a:latin typeface="Arial"/>
                <a:ea typeface="Arial"/>
                <a:cs typeface="Arial"/>
                <a:sym typeface="Arial"/>
                <a:hlinkClick r:id="rId4">
                  <a:extLst>
                    <a:ext uri="{A12FA001-AC4F-418D-AE19-62706E023703}">
                      <ahyp:hlinkClr xmlns:ahyp="http://schemas.microsoft.com/office/drawing/2018/hyperlinkcolor" val="tx"/>
                    </a:ext>
                  </a:extLst>
                </a:hlinkClick>
              </a:rPr>
              <a:t>Click here</a:t>
            </a:r>
            <a:endParaRPr sz="2000">
              <a:solidFill>
                <a:schemeClr val="dk1"/>
              </a:solidFill>
              <a:latin typeface="Arial"/>
              <a:ea typeface="Arial"/>
              <a:cs typeface="Arial"/>
              <a:sym typeface="Arial"/>
            </a:endParaRPr>
          </a:p>
        </p:txBody>
      </p:sp>
      <p:pic>
        <p:nvPicPr>
          <p:cNvPr id="444" name="Google Shape;444;p22">
            <a:hlinkClick r:id="rId5" action="ppaction://hlinksldjump"/>
          </p:cNvPr>
          <p:cNvPicPr preferRelativeResize="0"/>
          <p:nvPr/>
        </p:nvPicPr>
        <p:blipFill rotWithShape="1">
          <a:blip r:embed="rId6">
            <a:alphaModFix/>
          </a:blip>
          <a:srcRect/>
          <a:stretch/>
        </p:blipFill>
        <p:spPr>
          <a:xfrm>
            <a:off x="8246559" y="6085801"/>
            <a:ext cx="914479" cy="914479"/>
          </a:xfrm>
          <a:prstGeom prst="rect">
            <a:avLst/>
          </a:prstGeom>
          <a:noFill/>
          <a:ln>
            <a:noFill/>
          </a:ln>
        </p:spPr>
      </p:pic>
      <p:pic>
        <p:nvPicPr>
          <p:cNvPr id="445" name="Google Shape;445;p22"/>
          <p:cNvPicPr preferRelativeResize="0"/>
          <p:nvPr/>
        </p:nvPicPr>
        <p:blipFill rotWithShape="1">
          <a:blip r:embed="rId7">
            <a:alphaModFix/>
          </a:blip>
          <a:srcRect/>
          <a:stretch/>
        </p:blipFill>
        <p:spPr>
          <a:xfrm>
            <a:off x="0" y="6401991"/>
            <a:ext cx="790575" cy="419100"/>
          </a:xfrm>
          <a:prstGeom prst="rect">
            <a:avLst/>
          </a:prstGeom>
          <a:noFill/>
          <a:ln>
            <a:noFill/>
          </a:ln>
        </p:spPr>
      </p:pic>
      <p:pic>
        <p:nvPicPr>
          <p:cNvPr id="446" name="Google Shape;446;p22">
            <a:hlinkClick r:id="rId8" action="ppaction://hlinksldjump"/>
          </p:cNvPr>
          <p:cNvPicPr preferRelativeResize="0"/>
          <p:nvPr/>
        </p:nvPicPr>
        <p:blipFill rotWithShape="1">
          <a:blip r:embed="rId9">
            <a:alphaModFix/>
          </a:blip>
          <a:srcRect/>
          <a:stretch/>
        </p:blipFill>
        <p:spPr>
          <a:xfrm>
            <a:off x="8131900" y="0"/>
            <a:ext cx="914479" cy="914479"/>
          </a:xfrm>
          <a:prstGeom prst="rect">
            <a:avLst/>
          </a:prstGeom>
          <a:noFill/>
          <a:ln>
            <a:noFill/>
          </a:ln>
        </p:spPr>
      </p:pic>
      <p:pic>
        <p:nvPicPr>
          <p:cNvPr id="447" name="Google Shape;447;p22">
            <a:hlinkClick r:id="rId10" action="ppaction://hlinksldjump"/>
          </p:cNvPr>
          <p:cNvPicPr preferRelativeResize="0"/>
          <p:nvPr/>
        </p:nvPicPr>
        <p:blipFill rotWithShape="1">
          <a:blip r:embed="rId11">
            <a:alphaModFix/>
          </a:blip>
          <a:srcRect/>
          <a:stretch/>
        </p:blipFill>
        <p:spPr>
          <a:xfrm>
            <a:off x="-52467" y="5682864"/>
            <a:ext cx="914479" cy="914479"/>
          </a:xfrm>
          <a:prstGeom prst="rect">
            <a:avLst/>
          </a:prstGeom>
          <a:noFill/>
          <a:ln>
            <a:noFill/>
          </a:ln>
        </p:spPr>
      </p:pic>
      <p:sp>
        <p:nvSpPr>
          <p:cNvPr id="448" name="Google Shape;448;p22"/>
          <p:cNvSpPr txBox="1"/>
          <p:nvPr/>
        </p:nvSpPr>
        <p:spPr>
          <a:xfrm>
            <a:off x="251518" y="2856921"/>
            <a:ext cx="8352929" cy="193899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4000" b="1">
              <a:solidFill>
                <a:schemeClr val="dk1"/>
              </a:solidFill>
              <a:latin typeface="Arial"/>
              <a:ea typeface="Arial"/>
              <a:cs typeface="Arial"/>
              <a:sym typeface="Arial"/>
            </a:endParaRPr>
          </a:p>
          <a:p>
            <a:pPr marL="0" marR="0" lvl="0" indent="0" algn="ctr" rtl="0">
              <a:spcBef>
                <a:spcPts val="0"/>
              </a:spcBef>
              <a:spcAft>
                <a:spcPts val="0"/>
              </a:spcAft>
              <a:buNone/>
            </a:pPr>
            <a:r>
              <a:rPr lang="es-MX" sz="4000" b="1">
                <a:solidFill>
                  <a:schemeClr val="dk1"/>
                </a:solidFill>
                <a:latin typeface="Arial"/>
                <a:ea typeface="Arial"/>
                <a:cs typeface="Arial"/>
                <a:sym typeface="Arial"/>
              </a:rPr>
              <a:t>Compare your answers </a:t>
            </a:r>
            <a:endParaRPr/>
          </a:p>
          <a:p>
            <a:pPr marL="0" marR="0" lvl="0" indent="0" algn="ctr" rtl="0">
              <a:spcBef>
                <a:spcPts val="0"/>
              </a:spcBef>
              <a:spcAft>
                <a:spcPts val="0"/>
              </a:spcAft>
              <a:buNone/>
            </a:pPr>
            <a:r>
              <a:rPr lang="es-MX" sz="4000" b="1">
                <a:solidFill>
                  <a:schemeClr val="dk1"/>
                </a:solidFill>
                <a:latin typeface="Arial"/>
                <a:ea typeface="Arial"/>
                <a:cs typeface="Arial"/>
                <a:sym typeface="Arial"/>
              </a:rPr>
              <a:t>with the answer key.</a:t>
            </a:r>
            <a:endParaRPr sz="4000" b="1">
              <a:solidFill>
                <a:schemeClr val="dk1"/>
              </a:solidFill>
              <a:latin typeface="Arial"/>
              <a:ea typeface="Arial"/>
              <a:cs typeface="Arial"/>
              <a:sym typeface="Arial"/>
            </a:endParaRPr>
          </a:p>
        </p:txBody>
      </p:sp>
      <p:sp>
        <p:nvSpPr>
          <p:cNvPr id="449" name="Google Shape;449;p22">
            <a:hlinkClick r:id="rId12"/>
          </p:cNvPr>
          <p:cNvSpPr txBox="1"/>
          <p:nvPr/>
        </p:nvSpPr>
        <p:spPr>
          <a:xfrm>
            <a:off x="3853004" y="3002017"/>
            <a:ext cx="1437991" cy="400110"/>
          </a:xfrm>
          <a:prstGeom prst="rect">
            <a:avLst/>
          </a:prstGeom>
          <a:noFill/>
          <a:ln w="38100" cap="flat" cmpd="sng">
            <a:solidFill>
              <a:srgbClr val="953734"/>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s-MX" sz="2000">
                <a:solidFill>
                  <a:schemeClr val="dk1"/>
                </a:solidFill>
                <a:latin typeface="Arial"/>
                <a:ea typeface="Arial"/>
                <a:cs typeface="Arial"/>
                <a:sym typeface="Arial"/>
              </a:rPr>
              <a:t>Click here</a:t>
            </a:r>
            <a:endParaRPr sz="2000">
              <a:solidFill>
                <a:schemeClr val="dk1"/>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53"/>
        <p:cNvGrpSpPr/>
        <p:nvPr/>
      </p:nvGrpSpPr>
      <p:grpSpPr>
        <a:xfrm>
          <a:off x="0" y="0"/>
          <a:ext cx="0" cy="0"/>
          <a:chOff x="0" y="0"/>
          <a:chExt cx="0" cy="0"/>
        </a:xfrm>
      </p:grpSpPr>
      <p:sp>
        <p:nvSpPr>
          <p:cNvPr id="454" name="Google Shape;454;p23"/>
          <p:cNvSpPr txBox="1"/>
          <p:nvPr/>
        </p:nvSpPr>
        <p:spPr>
          <a:xfrm>
            <a:off x="300344" y="1950485"/>
            <a:ext cx="8763272" cy="15696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tabLst>
                <a:tab pos="452438" algn="l"/>
              </a:tabLst>
            </a:pPr>
            <a:r>
              <a:rPr lang="es-MX" sz="3200" b="1" dirty="0" err="1">
                <a:solidFill>
                  <a:schemeClr val="dk1"/>
                </a:solidFill>
                <a:latin typeface="Arial"/>
                <a:ea typeface="Arial"/>
                <a:cs typeface="Arial"/>
                <a:sym typeface="Arial"/>
              </a:rPr>
              <a:t>Watch</a:t>
            </a:r>
            <a:r>
              <a:rPr lang="es-MX" sz="3200" b="1" dirty="0">
                <a:solidFill>
                  <a:schemeClr val="dk1"/>
                </a:solidFill>
                <a:latin typeface="Arial"/>
                <a:ea typeface="Arial"/>
                <a:cs typeface="Arial"/>
                <a:sym typeface="Arial"/>
              </a:rPr>
              <a:t> </a:t>
            </a:r>
            <a:r>
              <a:rPr lang="es-MX" sz="3200" b="1" dirty="0" err="1">
                <a:solidFill>
                  <a:schemeClr val="dk1"/>
                </a:solidFill>
                <a:latin typeface="Arial"/>
                <a:ea typeface="Arial"/>
                <a:cs typeface="Arial"/>
                <a:sym typeface="Arial"/>
              </a:rPr>
              <a:t>the</a:t>
            </a:r>
            <a:r>
              <a:rPr lang="es-MX" sz="3200" b="1" dirty="0">
                <a:solidFill>
                  <a:schemeClr val="dk1"/>
                </a:solidFill>
                <a:latin typeface="Arial"/>
                <a:ea typeface="Arial"/>
                <a:cs typeface="Arial"/>
                <a:sym typeface="Arial"/>
              </a:rPr>
              <a:t> video and </a:t>
            </a:r>
            <a:r>
              <a:rPr lang="es-MX" sz="3200" b="1" dirty="0" err="1">
                <a:solidFill>
                  <a:schemeClr val="dk1"/>
                </a:solidFill>
                <a:latin typeface="Arial"/>
                <a:ea typeface="Arial"/>
                <a:cs typeface="Arial"/>
                <a:sym typeface="Arial"/>
              </a:rPr>
              <a:t>fill</a:t>
            </a:r>
            <a:r>
              <a:rPr lang="es-MX" sz="3200" b="1" dirty="0">
                <a:solidFill>
                  <a:schemeClr val="dk1"/>
                </a:solidFill>
                <a:latin typeface="Arial"/>
                <a:ea typeface="Arial"/>
                <a:cs typeface="Arial"/>
                <a:sym typeface="Arial"/>
              </a:rPr>
              <a:t> in </a:t>
            </a:r>
            <a:r>
              <a:rPr lang="es-MX" sz="3200" b="1" dirty="0" err="1">
                <a:solidFill>
                  <a:schemeClr val="dk1"/>
                </a:solidFill>
                <a:latin typeface="Arial"/>
                <a:ea typeface="Arial"/>
                <a:cs typeface="Arial"/>
                <a:sym typeface="Arial"/>
              </a:rPr>
              <a:t>the</a:t>
            </a:r>
            <a:r>
              <a:rPr lang="es-MX" sz="3200" b="1" dirty="0">
                <a:solidFill>
                  <a:schemeClr val="dk1"/>
                </a:solidFill>
                <a:latin typeface="Arial"/>
                <a:ea typeface="Arial"/>
                <a:cs typeface="Arial"/>
                <a:sym typeface="Arial"/>
              </a:rPr>
              <a:t> </a:t>
            </a:r>
            <a:r>
              <a:rPr lang="es-MX" sz="3200" b="1" dirty="0" err="1">
                <a:solidFill>
                  <a:schemeClr val="dk1"/>
                </a:solidFill>
                <a:latin typeface="Arial"/>
                <a:ea typeface="Arial"/>
                <a:cs typeface="Arial"/>
                <a:sym typeface="Arial"/>
              </a:rPr>
              <a:t>blanks</a:t>
            </a:r>
            <a:r>
              <a:rPr lang="es-MX" sz="3200" b="1" dirty="0">
                <a:solidFill>
                  <a:schemeClr val="dk1"/>
                </a:solidFill>
                <a:latin typeface="Arial"/>
                <a:ea typeface="Arial"/>
                <a:cs typeface="Arial"/>
                <a:sym typeface="Arial"/>
              </a:rPr>
              <a:t> </a:t>
            </a:r>
            <a:r>
              <a:rPr lang="es-MX" sz="3200" b="1" dirty="0" err="1">
                <a:solidFill>
                  <a:schemeClr val="dk1"/>
                </a:solidFill>
                <a:latin typeface="Arial"/>
                <a:ea typeface="Arial"/>
                <a:cs typeface="Arial"/>
                <a:sym typeface="Arial"/>
              </a:rPr>
              <a:t>with</a:t>
            </a:r>
            <a:r>
              <a:rPr lang="es-MX" sz="3200" b="1" dirty="0">
                <a:solidFill>
                  <a:schemeClr val="dk1"/>
                </a:solidFill>
                <a:latin typeface="Arial"/>
                <a:ea typeface="Arial"/>
                <a:cs typeface="Arial"/>
                <a:sym typeface="Arial"/>
              </a:rPr>
              <a:t> a </a:t>
            </a:r>
            <a:r>
              <a:rPr lang="es-MX" sz="3200" b="1" dirty="0" err="1">
                <a:solidFill>
                  <a:schemeClr val="dk1"/>
                </a:solidFill>
                <a:latin typeface="Arial"/>
                <a:ea typeface="Arial"/>
                <a:cs typeface="Arial"/>
                <a:sym typeface="Arial"/>
              </a:rPr>
              <a:t>correct</a:t>
            </a:r>
            <a:r>
              <a:rPr lang="es-MX" sz="3200" b="1" dirty="0">
                <a:solidFill>
                  <a:schemeClr val="dk1"/>
                </a:solidFill>
                <a:latin typeface="Arial"/>
                <a:ea typeface="Arial"/>
                <a:cs typeface="Arial"/>
                <a:sym typeface="Arial"/>
              </a:rPr>
              <a:t> </a:t>
            </a:r>
            <a:r>
              <a:rPr lang="es-MX" sz="3200" b="1" dirty="0" err="1">
                <a:solidFill>
                  <a:schemeClr val="dk1"/>
                </a:solidFill>
                <a:latin typeface="Arial"/>
                <a:ea typeface="Arial"/>
                <a:cs typeface="Arial"/>
                <a:sym typeface="Arial"/>
              </a:rPr>
              <a:t>form</a:t>
            </a:r>
            <a:r>
              <a:rPr lang="es-MX" sz="3200" b="1" dirty="0">
                <a:solidFill>
                  <a:schemeClr val="dk1"/>
                </a:solidFill>
                <a:latin typeface="Arial"/>
                <a:ea typeface="Arial"/>
                <a:cs typeface="Arial"/>
                <a:sym typeface="Arial"/>
              </a:rPr>
              <a:t> </a:t>
            </a:r>
            <a:r>
              <a:rPr lang="es-MX" sz="3200" b="1" dirty="0" err="1">
                <a:solidFill>
                  <a:schemeClr val="dk1"/>
                </a:solidFill>
                <a:latin typeface="Arial"/>
                <a:ea typeface="Arial"/>
                <a:cs typeface="Arial"/>
                <a:sym typeface="Arial"/>
              </a:rPr>
              <a:t>of</a:t>
            </a:r>
            <a:r>
              <a:rPr lang="es-MX" sz="3200" b="1" dirty="0">
                <a:solidFill>
                  <a:schemeClr val="dk1"/>
                </a:solidFill>
                <a:latin typeface="Arial"/>
                <a:ea typeface="Arial"/>
                <a:cs typeface="Arial"/>
                <a:sym typeface="Arial"/>
              </a:rPr>
              <a:t> a modal </a:t>
            </a:r>
            <a:r>
              <a:rPr lang="es-MX" sz="3200" b="1" dirty="0" err="1">
                <a:solidFill>
                  <a:schemeClr val="dk1"/>
                </a:solidFill>
                <a:latin typeface="Arial"/>
                <a:ea typeface="Arial"/>
                <a:cs typeface="Arial"/>
                <a:sym typeface="Arial"/>
              </a:rPr>
              <a:t>verb</a:t>
            </a:r>
            <a:r>
              <a:rPr lang="es-MX" sz="3200" b="1" dirty="0">
                <a:solidFill>
                  <a:schemeClr val="dk1"/>
                </a:solidFill>
                <a:latin typeface="Arial"/>
                <a:ea typeface="Arial"/>
                <a:cs typeface="Arial"/>
                <a:sym typeface="Arial"/>
              </a:rPr>
              <a:t> </a:t>
            </a:r>
            <a:r>
              <a:rPr lang="es-MX" sz="3200" b="1" dirty="0" err="1">
                <a:solidFill>
                  <a:schemeClr val="dk1"/>
                </a:solidFill>
                <a:latin typeface="Arial"/>
                <a:ea typeface="Arial"/>
                <a:cs typeface="Arial"/>
                <a:sym typeface="Arial"/>
              </a:rPr>
              <a:t>when</a:t>
            </a:r>
            <a:r>
              <a:rPr lang="es-MX" sz="3200" b="1" dirty="0">
                <a:solidFill>
                  <a:schemeClr val="dk1"/>
                </a:solidFill>
                <a:latin typeface="Arial"/>
                <a:ea typeface="Arial"/>
                <a:cs typeface="Arial"/>
                <a:sym typeface="Arial"/>
              </a:rPr>
              <a:t> </a:t>
            </a:r>
            <a:r>
              <a:rPr lang="es-MX" sz="3200" b="1" dirty="0" err="1">
                <a:solidFill>
                  <a:schemeClr val="dk1"/>
                </a:solidFill>
                <a:latin typeface="Arial"/>
                <a:ea typeface="Arial"/>
                <a:cs typeface="Arial"/>
                <a:sym typeface="Arial"/>
              </a:rPr>
              <a:t>the</a:t>
            </a:r>
            <a:r>
              <a:rPr lang="es-MX" sz="3200" b="1" dirty="0">
                <a:solidFill>
                  <a:schemeClr val="dk1"/>
                </a:solidFill>
                <a:latin typeface="Arial"/>
                <a:ea typeface="Arial"/>
                <a:cs typeface="Arial"/>
                <a:sym typeface="Arial"/>
              </a:rPr>
              <a:t> </a:t>
            </a:r>
            <a:r>
              <a:rPr lang="es-MX" sz="3200" b="1" dirty="0" err="1">
                <a:solidFill>
                  <a:schemeClr val="dk1"/>
                </a:solidFill>
                <a:latin typeface="Arial"/>
                <a:ea typeface="Arial"/>
                <a:cs typeface="Arial"/>
                <a:sym typeface="Arial"/>
              </a:rPr>
              <a:t>icon</a:t>
            </a:r>
            <a:r>
              <a:rPr lang="es-MX" sz="3200" b="1" dirty="0">
                <a:solidFill>
                  <a:schemeClr val="dk1"/>
                </a:solidFill>
                <a:latin typeface="Arial"/>
                <a:ea typeface="Arial"/>
                <a:cs typeface="Arial"/>
                <a:sym typeface="Arial"/>
              </a:rPr>
              <a:t>            	</a:t>
            </a:r>
            <a:r>
              <a:rPr lang="es-MX" sz="3200" b="1" dirty="0" err="1">
                <a:solidFill>
                  <a:schemeClr val="dk1"/>
                </a:solidFill>
                <a:latin typeface="Arial"/>
                <a:ea typeface="Arial"/>
                <a:cs typeface="Arial"/>
                <a:sym typeface="Arial"/>
              </a:rPr>
              <a:t>appears</a:t>
            </a:r>
            <a:r>
              <a:rPr lang="es-MX" sz="3200" b="1" dirty="0">
                <a:solidFill>
                  <a:schemeClr val="dk1"/>
                </a:solidFill>
                <a:latin typeface="Arial"/>
                <a:ea typeface="Arial"/>
                <a:cs typeface="Arial"/>
                <a:sym typeface="Arial"/>
              </a:rPr>
              <a:t>.</a:t>
            </a:r>
            <a:endParaRPr sz="3200" dirty="0"/>
          </a:p>
        </p:txBody>
      </p:sp>
      <p:sp>
        <p:nvSpPr>
          <p:cNvPr id="455" name="Google Shape;455;p23"/>
          <p:cNvSpPr txBox="1"/>
          <p:nvPr/>
        </p:nvSpPr>
        <p:spPr>
          <a:xfrm>
            <a:off x="3328556" y="4432750"/>
            <a:ext cx="1832931" cy="584775"/>
          </a:xfrm>
          <a:prstGeom prst="rect">
            <a:avLst/>
          </a:prstGeom>
          <a:noFill/>
          <a:ln w="38100" cap="flat" cmpd="sng">
            <a:solidFill>
              <a:srgbClr val="538CD5"/>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s-MX" sz="3200" b="1" u="sng">
                <a:solidFill>
                  <a:srgbClr val="0000FF"/>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Click </a:t>
            </a:r>
            <a:r>
              <a:rPr lang="es-MX" sz="3200" b="1" u="sng">
                <a:solidFill>
                  <a:schemeClr val="dk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here</a:t>
            </a:r>
            <a:endParaRPr sz="3200" b="1">
              <a:solidFill>
                <a:schemeClr val="dk1"/>
              </a:solidFill>
              <a:latin typeface="Calibri"/>
              <a:ea typeface="Calibri"/>
              <a:cs typeface="Calibri"/>
              <a:sym typeface="Calibri"/>
            </a:endParaRPr>
          </a:p>
        </p:txBody>
      </p:sp>
      <p:pic>
        <p:nvPicPr>
          <p:cNvPr id="456" name="Google Shape;456;p23"/>
          <p:cNvPicPr preferRelativeResize="0"/>
          <p:nvPr/>
        </p:nvPicPr>
        <p:blipFill rotWithShape="1">
          <a:blip r:embed="rId4">
            <a:alphaModFix/>
          </a:blip>
          <a:srcRect/>
          <a:stretch/>
        </p:blipFill>
        <p:spPr>
          <a:xfrm>
            <a:off x="0" y="6401991"/>
            <a:ext cx="790575" cy="419100"/>
          </a:xfrm>
          <a:prstGeom prst="rect">
            <a:avLst/>
          </a:prstGeom>
          <a:noFill/>
          <a:ln>
            <a:noFill/>
          </a:ln>
        </p:spPr>
      </p:pic>
      <p:pic>
        <p:nvPicPr>
          <p:cNvPr id="457" name="Google Shape;457;p23" descr="Inicio1 con relleno sólido">
            <a:hlinkClick r:id="rId5" action="ppaction://hlinksldjump"/>
          </p:cNvPr>
          <p:cNvPicPr preferRelativeResize="0"/>
          <p:nvPr/>
        </p:nvPicPr>
        <p:blipFill rotWithShape="1">
          <a:blip r:embed="rId6">
            <a:alphaModFix/>
          </a:blip>
          <a:srcRect/>
          <a:stretch/>
        </p:blipFill>
        <p:spPr>
          <a:xfrm>
            <a:off x="8028384" y="404061"/>
            <a:ext cx="914400" cy="914400"/>
          </a:xfrm>
          <a:prstGeom prst="rect">
            <a:avLst/>
          </a:prstGeom>
          <a:noFill/>
          <a:ln>
            <a:noFill/>
          </a:ln>
        </p:spPr>
      </p:pic>
      <p:pic>
        <p:nvPicPr>
          <p:cNvPr id="458" name="Google Shape;458;p23"/>
          <p:cNvPicPr preferRelativeResize="0"/>
          <p:nvPr/>
        </p:nvPicPr>
        <p:blipFill rotWithShape="1">
          <a:blip r:embed="rId7">
            <a:alphaModFix/>
          </a:blip>
          <a:srcRect/>
          <a:stretch/>
        </p:blipFill>
        <p:spPr>
          <a:xfrm>
            <a:off x="395286" y="3059668"/>
            <a:ext cx="375927" cy="369332"/>
          </a:xfrm>
          <a:prstGeom prst="rect">
            <a:avLst/>
          </a:prstGeom>
          <a:noFill/>
          <a:ln>
            <a:noFill/>
          </a:ln>
        </p:spPr>
      </p:pic>
      <p:pic>
        <p:nvPicPr>
          <p:cNvPr id="460" name="Google Shape;460;p23">
            <a:hlinkClick r:id="rId8" action="ppaction://hlinksldjump"/>
          </p:cNvPr>
          <p:cNvPicPr preferRelativeResize="0"/>
          <p:nvPr/>
        </p:nvPicPr>
        <p:blipFill rotWithShape="1">
          <a:blip r:embed="rId9">
            <a:alphaModFix/>
          </a:blip>
          <a:srcRect/>
          <a:stretch/>
        </p:blipFill>
        <p:spPr>
          <a:xfrm>
            <a:off x="-61953" y="5697062"/>
            <a:ext cx="914479" cy="914479"/>
          </a:xfrm>
          <a:prstGeom prst="rect">
            <a:avLst/>
          </a:prstGeom>
          <a:noFill/>
          <a:ln>
            <a:noFill/>
          </a:ln>
        </p:spPr>
      </p:pic>
      <p:sp>
        <p:nvSpPr>
          <p:cNvPr id="461" name="Google Shape;461;p23"/>
          <p:cNvSpPr txBox="1"/>
          <p:nvPr/>
        </p:nvSpPr>
        <p:spPr>
          <a:xfrm>
            <a:off x="3588621" y="6243273"/>
            <a:ext cx="1572866" cy="246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000">
                <a:solidFill>
                  <a:schemeClr val="dk1"/>
                </a:solidFill>
                <a:latin typeface="Calibri"/>
                <a:ea typeface="Calibri"/>
                <a:cs typeface="Calibri"/>
                <a:sym typeface="Calibri"/>
              </a:rPr>
              <a:t>Taken from Bright Sice, s.f.</a:t>
            </a:r>
            <a:endParaRPr sz="1000">
              <a:solidFill>
                <a:schemeClr val="dk1"/>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7979"/>
        </a:solidFill>
        <a:effectLst/>
      </p:bgPr>
    </p:bg>
    <p:spTree>
      <p:nvGrpSpPr>
        <p:cNvPr id="1" name="Shape 465"/>
        <p:cNvGrpSpPr/>
        <p:nvPr/>
      </p:nvGrpSpPr>
      <p:grpSpPr>
        <a:xfrm>
          <a:off x="0" y="0"/>
          <a:ext cx="0" cy="0"/>
          <a:chOff x="0" y="0"/>
          <a:chExt cx="0" cy="0"/>
        </a:xfrm>
      </p:grpSpPr>
      <p:sp>
        <p:nvSpPr>
          <p:cNvPr id="466" name="Google Shape;466;p24"/>
          <p:cNvSpPr/>
          <p:nvPr/>
        </p:nvSpPr>
        <p:spPr>
          <a:xfrm>
            <a:off x="0" y="0"/>
            <a:ext cx="9144000" cy="68580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467" name="Google Shape;467;p24"/>
          <p:cNvSpPr/>
          <p:nvPr/>
        </p:nvSpPr>
        <p:spPr>
          <a:xfrm rot="-4995211">
            <a:off x="133242" y="1149336"/>
            <a:ext cx="2987899" cy="2240924"/>
          </a:xfrm>
          <a:prstGeom prst="arc">
            <a:avLst>
              <a:gd name="adj1" fmla="val 14455503"/>
              <a:gd name="adj2" fmla="val 0"/>
            </a:avLst>
          </a:prstGeom>
          <a:noFill/>
          <a:ln w="127000" cap="rnd" cmpd="sng">
            <a:solidFill>
              <a:schemeClr val="accent4"/>
            </a:solidFill>
            <a:prstDash val="dash"/>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468" name="Google Shape;468;p24"/>
          <p:cNvSpPr/>
          <p:nvPr/>
        </p:nvSpPr>
        <p:spPr>
          <a:xfrm>
            <a:off x="8171982" y="2130090"/>
            <a:ext cx="343368" cy="445404"/>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469" name="Google Shape;469;p24"/>
          <p:cNvSpPr/>
          <p:nvPr/>
        </p:nvSpPr>
        <p:spPr>
          <a:xfrm>
            <a:off x="5860404" y="3116072"/>
            <a:ext cx="3283596" cy="3741928"/>
          </a:xfrm>
          <a:custGeom>
            <a:avLst/>
            <a:gdLst/>
            <a:ahLst/>
            <a:cxnLst/>
            <a:rect l="l" t="t" r="r" b="b"/>
            <a:pathLst>
              <a:path w="4378128" h="3741928" extrusionOk="0">
                <a:moveTo>
                  <a:pt x="2605183" y="0"/>
                </a:moveTo>
                <a:cubicBezTo>
                  <a:pt x="3234659" y="0"/>
                  <a:pt x="3811992" y="223253"/>
                  <a:pt x="4262321" y="594897"/>
                </a:cubicBezTo>
                <a:lnTo>
                  <a:pt x="4378128" y="700149"/>
                </a:lnTo>
                <a:lnTo>
                  <a:pt x="4378128" y="3741928"/>
                </a:lnTo>
                <a:lnTo>
                  <a:pt x="263831" y="3741928"/>
                </a:lnTo>
                <a:lnTo>
                  <a:pt x="204729" y="3619238"/>
                </a:lnTo>
                <a:cubicBezTo>
                  <a:pt x="72899" y="3307558"/>
                  <a:pt x="0" y="2964884"/>
                  <a:pt x="0" y="2605183"/>
                </a:cubicBezTo>
                <a:cubicBezTo>
                  <a:pt x="0" y="1166380"/>
                  <a:pt x="1166380" y="0"/>
                  <a:pt x="2605183"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70" name="Google Shape;470;p24"/>
          <p:cNvSpPr/>
          <p:nvPr/>
        </p:nvSpPr>
        <p:spPr>
          <a:xfrm>
            <a:off x="4124798" y="1"/>
            <a:ext cx="3156358" cy="3678281"/>
          </a:xfrm>
          <a:custGeom>
            <a:avLst/>
            <a:gdLst/>
            <a:ahLst/>
            <a:cxnLst/>
            <a:rect l="l" t="t" r="r" b="b"/>
            <a:pathLst>
              <a:path w="4208478" h="3678281" extrusionOk="0">
                <a:moveTo>
                  <a:pt x="711074" y="0"/>
                </a:moveTo>
                <a:lnTo>
                  <a:pt x="3497404" y="0"/>
                </a:lnTo>
                <a:lnTo>
                  <a:pt x="3592161" y="86120"/>
                </a:lnTo>
                <a:cubicBezTo>
                  <a:pt x="3972953" y="466913"/>
                  <a:pt x="4208478" y="992973"/>
                  <a:pt x="4208478" y="1574042"/>
                </a:cubicBezTo>
                <a:cubicBezTo>
                  <a:pt x="4208478" y="2736181"/>
                  <a:pt x="3266378" y="3678281"/>
                  <a:pt x="2104239" y="3678281"/>
                </a:cubicBezTo>
                <a:cubicBezTo>
                  <a:pt x="942100" y="3678281"/>
                  <a:pt x="0" y="2736181"/>
                  <a:pt x="0" y="1574042"/>
                </a:cubicBezTo>
                <a:cubicBezTo>
                  <a:pt x="0" y="992973"/>
                  <a:pt x="235525" y="466913"/>
                  <a:pt x="616318" y="8612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471" name="Google Shape;471;p24" descr="Inicio1 con relleno sólido">
            <a:hlinkClick r:id="rId3" action="ppaction://hlinksldjump"/>
          </p:cNvPr>
          <p:cNvPicPr preferRelativeResize="0"/>
          <p:nvPr/>
        </p:nvPicPr>
        <p:blipFill rotWithShape="1">
          <a:blip r:embed="rId4">
            <a:alphaModFix/>
          </a:blip>
          <a:srcRect/>
          <a:stretch/>
        </p:blipFill>
        <p:spPr>
          <a:xfrm>
            <a:off x="8388218" y="0"/>
            <a:ext cx="720080" cy="720080"/>
          </a:xfrm>
          <a:custGeom>
            <a:avLst/>
            <a:gdLst/>
            <a:ahLst/>
            <a:cxnLst/>
            <a:rect l="l" t="t" r="r" b="b"/>
            <a:pathLst>
              <a:path w="2833631" h="2677010" extrusionOk="0">
                <a:moveTo>
                  <a:pt x="49418" y="0"/>
                </a:moveTo>
                <a:lnTo>
                  <a:pt x="2784213" y="0"/>
                </a:lnTo>
                <a:cubicBezTo>
                  <a:pt x="2811506" y="0"/>
                  <a:pt x="2833631" y="22125"/>
                  <a:pt x="2833631" y="49418"/>
                </a:cubicBezTo>
                <a:lnTo>
                  <a:pt x="2833631" y="2627592"/>
                </a:lnTo>
                <a:cubicBezTo>
                  <a:pt x="2833631" y="2654885"/>
                  <a:pt x="2811506" y="2677010"/>
                  <a:pt x="2784213" y="2677010"/>
                </a:cubicBezTo>
                <a:lnTo>
                  <a:pt x="49418" y="2677010"/>
                </a:lnTo>
                <a:cubicBezTo>
                  <a:pt x="22125" y="2677010"/>
                  <a:pt x="0" y="2654885"/>
                  <a:pt x="0" y="2627592"/>
                </a:cubicBezTo>
                <a:lnTo>
                  <a:pt x="0" y="49418"/>
                </a:lnTo>
                <a:cubicBezTo>
                  <a:pt x="0" y="22125"/>
                  <a:pt x="22125" y="0"/>
                  <a:pt x="49418" y="0"/>
                </a:cubicBezTo>
                <a:close/>
              </a:path>
            </a:pathLst>
          </a:custGeom>
          <a:noFill/>
          <a:ln>
            <a:noFill/>
          </a:ln>
        </p:spPr>
      </p:pic>
      <p:sp>
        <p:nvSpPr>
          <p:cNvPr id="473" name="Google Shape;473;p24"/>
          <p:cNvSpPr txBox="1"/>
          <p:nvPr/>
        </p:nvSpPr>
        <p:spPr>
          <a:xfrm>
            <a:off x="4610667" y="149869"/>
            <a:ext cx="3319164" cy="2387600"/>
          </a:xfrm>
          <a:prstGeom prst="rect">
            <a:avLst/>
          </a:prstGeom>
          <a:noFill/>
          <a:ln>
            <a:noFill/>
          </a:ln>
        </p:spPr>
        <p:txBody>
          <a:bodyPr spcFirstLastPara="1" wrap="square" lIns="91425" tIns="45700" rIns="91425" bIns="45700" anchor="b" anchorCtr="0">
            <a:normAutofit/>
          </a:bodyPr>
          <a:lstStyle/>
          <a:p>
            <a:pPr marL="0" marR="0" lvl="0" indent="0" algn="l" rtl="0">
              <a:lnSpc>
                <a:spcPct val="90000"/>
              </a:lnSpc>
              <a:spcBef>
                <a:spcPts val="0"/>
              </a:spcBef>
              <a:spcAft>
                <a:spcPts val="0"/>
              </a:spcAft>
              <a:buNone/>
            </a:pPr>
            <a:r>
              <a:rPr lang="es-MX" sz="4000" b="1">
                <a:solidFill>
                  <a:schemeClr val="dk1"/>
                </a:solidFill>
                <a:latin typeface="Calibri"/>
                <a:ea typeface="Calibri"/>
                <a:cs typeface="Calibri"/>
                <a:sym typeface="Calibri"/>
              </a:rPr>
              <a:t>Self-evaluation Time </a:t>
            </a:r>
            <a:endParaRPr/>
          </a:p>
        </p:txBody>
      </p:sp>
      <p:pic>
        <p:nvPicPr>
          <p:cNvPr id="474" name="Google Shape;474;p24">
            <a:hlinkClick r:id="rId5" action="ppaction://hlinksldjump"/>
          </p:cNvPr>
          <p:cNvPicPr preferRelativeResize="0"/>
          <p:nvPr/>
        </p:nvPicPr>
        <p:blipFill rotWithShape="1">
          <a:blip r:embed="rId6">
            <a:alphaModFix/>
          </a:blip>
          <a:srcRect/>
          <a:stretch/>
        </p:blipFill>
        <p:spPr>
          <a:xfrm>
            <a:off x="8124004" y="5973104"/>
            <a:ext cx="1058588" cy="1058588"/>
          </a:xfrm>
          <a:prstGeom prst="rect">
            <a:avLst/>
          </a:prstGeom>
          <a:noFill/>
          <a:ln>
            <a:noFill/>
          </a:ln>
        </p:spPr>
      </p:pic>
      <p:pic>
        <p:nvPicPr>
          <p:cNvPr id="475" name="Google Shape;475;p24"/>
          <p:cNvPicPr preferRelativeResize="0"/>
          <p:nvPr/>
        </p:nvPicPr>
        <p:blipFill rotWithShape="1">
          <a:blip r:embed="rId7">
            <a:alphaModFix/>
          </a:blip>
          <a:srcRect/>
          <a:stretch/>
        </p:blipFill>
        <p:spPr>
          <a:xfrm>
            <a:off x="1359" y="6424098"/>
            <a:ext cx="790575" cy="419100"/>
          </a:xfrm>
          <a:prstGeom prst="rect">
            <a:avLst/>
          </a:prstGeom>
          <a:noFill/>
          <a:ln>
            <a:noFill/>
          </a:ln>
        </p:spPr>
      </p:pic>
      <p:sp>
        <p:nvSpPr>
          <p:cNvPr id="476" name="Google Shape;476;p24"/>
          <p:cNvSpPr txBox="1"/>
          <p:nvPr/>
        </p:nvSpPr>
        <p:spPr>
          <a:xfrm>
            <a:off x="329961" y="4028134"/>
            <a:ext cx="8356206" cy="206206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3200" b="1" dirty="0" err="1">
                <a:solidFill>
                  <a:schemeClr val="dk1"/>
                </a:solidFill>
                <a:latin typeface="Arial"/>
                <a:ea typeface="Arial"/>
                <a:cs typeface="Arial"/>
                <a:sym typeface="Arial"/>
              </a:rPr>
              <a:t>How</a:t>
            </a:r>
            <a:r>
              <a:rPr lang="es-MX" sz="3200" b="1" dirty="0">
                <a:solidFill>
                  <a:schemeClr val="dk1"/>
                </a:solidFill>
                <a:latin typeface="Arial"/>
                <a:ea typeface="Arial"/>
                <a:cs typeface="Arial"/>
                <a:sym typeface="Arial"/>
              </a:rPr>
              <a:t> </a:t>
            </a:r>
            <a:r>
              <a:rPr lang="es-MX" sz="3200" b="1" dirty="0" err="1">
                <a:solidFill>
                  <a:schemeClr val="dk1"/>
                </a:solidFill>
                <a:latin typeface="Arial"/>
                <a:ea typeface="Arial"/>
                <a:cs typeface="Arial"/>
                <a:sym typeface="Arial"/>
              </a:rPr>
              <a:t>well</a:t>
            </a:r>
            <a:r>
              <a:rPr lang="es-MX" sz="3200" b="1" dirty="0">
                <a:solidFill>
                  <a:schemeClr val="dk1"/>
                </a:solidFill>
                <a:latin typeface="Arial"/>
                <a:ea typeface="Arial"/>
                <a:cs typeface="Arial"/>
                <a:sym typeface="Arial"/>
              </a:rPr>
              <a:t> can </a:t>
            </a:r>
            <a:r>
              <a:rPr lang="es-MX" sz="3200" b="1" dirty="0" err="1">
                <a:solidFill>
                  <a:schemeClr val="dk1"/>
                </a:solidFill>
                <a:latin typeface="Arial"/>
                <a:ea typeface="Arial"/>
                <a:cs typeface="Arial"/>
                <a:sym typeface="Arial"/>
              </a:rPr>
              <a:t>you</a:t>
            </a:r>
            <a:r>
              <a:rPr lang="es-MX" sz="3200" b="1" dirty="0">
                <a:solidFill>
                  <a:schemeClr val="dk1"/>
                </a:solidFill>
                <a:latin typeface="Arial"/>
                <a:ea typeface="Arial"/>
                <a:cs typeface="Arial"/>
                <a:sym typeface="Arial"/>
              </a:rPr>
              <a:t> use </a:t>
            </a:r>
            <a:r>
              <a:rPr lang="es-MX" sz="3200" b="1" dirty="0" err="1">
                <a:solidFill>
                  <a:schemeClr val="dk1"/>
                </a:solidFill>
                <a:latin typeface="Arial"/>
                <a:ea typeface="Arial"/>
                <a:cs typeface="Arial"/>
                <a:sym typeface="Arial"/>
              </a:rPr>
              <a:t>the</a:t>
            </a:r>
            <a:r>
              <a:rPr lang="es-MX" sz="3200" b="1" dirty="0">
                <a:solidFill>
                  <a:schemeClr val="dk1"/>
                </a:solidFill>
                <a:latin typeface="Arial"/>
                <a:ea typeface="Arial"/>
                <a:cs typeface="Arial"/>
                <a:sym typeface="Arial"/>
              </a:rPr>
              <a:t> </a:t>
            </a:r>
            <a:r>
              <a:rPr lang="es-MX" sz="3200" b="1" dirty="0" err="1">
                <a:solidFill>
                  <a:schemeClr val="dk1"/>
                </a:solidFill>
                <a:latin typeface="Arial"/>
                <a:ea typeface="Arial"/>
                <a:cs typeface="Arial"/>
                <a:sym typeface="Arial"/>
              </a:rPr>
              <a:t>the</a:t>
            </a:r>
            <a:r>
              <a:rPr lang="es-MX" sz="3200" b="1" dirty="0">
                <a:solidFill>
                  <a:schemeClr val="dk1"/>
                </a:solidFill>
                <a:latin typeface="Arial"/>
                <a:ea typeface="Arial"/>
                <a:cs typeface="Arial"/>
                <a:sym typeface="Arial"/>
              </a:rPr>
              <a:t> modal </a:t>
            </a:r>
            <a:r>
              <a:rPr lang="es-MX" sz="3200" b="1" dirty="0" err="1">
                <a:solidFill>
                  <a:schemeClr val="dk1"/>
                </a:solidFill>
                <a:latin typeface="Arial"/>
                <a:ea typeface="Arial"/>
                <a:cs typeface="Arial"/>
                <a:sym typeface="Arial"/>
              </a:rPr>
              <a:t>verbs</a:t>
            </a:r>
            <a:r>
              <a:rPr lang="es-MX" sz="3200" b="1" dirty="0">
                <a:solidFill>
                  <a:schemeClr val="dk1"/>
                </a:solidFill>
                <a:latin typeface="Arial"/>
                <a:ea typeface="Arial"/>
                <a:cs typeface="Arial"/>
                <a:sym typeface="Arial"/>
              </a:rPr>
              <a:t> </a:t>
            </a:r>
            <a:r>
              <a:rPr lang="es-MX" sz="3200" b="1" dirty="0" err="1">
                <a:solidFill>
                  <a:schemeClr val="dk1"/>
                </a:solidFill>
                <a:latin typeface="Arial"/>
                <a:ea typeface="Arial"/>
                <a:cs typeface="Arial"/>
                <a:sym typeface="Arial"/>
              </a:rPr>
              <a:t>to</a:t>
            </a:r>
            <a:r>
              <a:rPr lang="es-MX" sz="3200" b="1" dirty="0">
                <a:solidFill>
                  <a:schemeClr val="dk1"/>
                </a:solidFill>
                <a:latin typeface="Arial"/>
                <a:ea typeface="Arial"/>
                <a:cs typeface="Arial"/>
                <a:sym typeface="Arial"/>
              </a:rPr>
              <a:t> </a:t>
            </a:r>
            <a:r>
              <a:rPr lang="es-MX" sz="3200" b="1" dirty="0" err="1">
                <a:solidFill>
                  <a:schemeClr val="dk1"/>
                </a:solidFill>
                <a:latin typeface="Arial"/>
                <a:ea typeface="Arial"/>
                <a:cs typeface="Arial"/>
                <a:sym typeface="Arial"/>
              </a:rPr>
              <a:t>express</a:t>
            </a:r>
            <a:r>
              <a:rPr lang="es-MX" sz="3200" b="1" dirty="0">
                <a:solidFill>
                  <a:schemeClr val="dk1"/>
                </a:solidFill>
                <a:latin typeface="Arial"/>
                <a:ea typeface="Arial"/>
                <a:cs typeface="Arial"/>
                <a:sym typeface="Arial"/>
              </a:rPr>
              <a:t> </a:t>
            </a:r>
            <a:r>
              <a:rPr lang="es-MX" sz="3200" b="1" dirty="0" err="1">
                <a:solidFill>
                  <a:schemeClr val="dk1"/>
                </a:solidFill>
                <a:latin typeface="Arial"/>
                <a:ea typeface="Arial"/>
                <a:cs typeface="Arial"/>
                <a:sym typeface="Arial"/>
              </a:rPr>
              <a:t>inferences</a:t>
            </a:r>
            <a:r>
              <a:rPr lang="es-MX" sz="3200" b="1" dirty="0">
                <a:solidFill>
                  <a:schemeClr val="dk1"/>
                </a:solidFill>
                <a:latin typeface="Arial"/>
                <a:ea typeface="Arial"/>
                <a:cs typeface="Arial"/>
                <a:sym typeface="Arial"/>
              </a:rPr>
              <a:t> </a:t>
            </a:r>
            <a:r>
              <a:rPr lang="es-MX" sz="3200" b="1" dirty="0" err="1">
                <a:solidFill>
                  <a:schemeClr val="dk1"/>
                </a:solidFill>
                <a:latin typeface="Arial"/>
                <a:ea typeface="Arial"/>
                <a:cs typeface="Arial"/>
                <a:sym typeface="Arial"/>
              </a:rPr>
              <a:t>of</a:t>
            </a:r>
            <a:r>
              <a:rPr lang="es-MX" sz="3200" b="1" dirty="0">
                <a:solidFill>
                  <a:schemeClr val="dk1"/>
                </a:solidFill>
                <a:latin typeface="Arial"/>
                <a:ea typeface="Arial"/>
                <a:cs typeface="Arial"/>
                <a:sym typeface="Arial"/>
              </a:rPr>
              <a:t> </a:t>
            </a:r>
            <a:r>
              <a:rPr lang="es-MX" sz="3200" b="1" dirty="0" err="1">
                <a:solidFill>
                  <a:schemeClr val="dk1"/>
                </a:solidFill>
                <a:latin typeface="Arial"/>
                <a:ea typeface="Arial"/>
                <a:cs typeface="Arial"/>
                <a:sym typeface="Arial"/>
              </a:rPr>
              <a:t>certainty</a:t>
            </a:r>
            <a:r>
              <a:rPr lang="es-MX" sz="3200" b="1" dirty="0">
                <a:solidFill>
                  <a:schemeClr val="dk1"/>
                </a:solidFill>
                <a:latin typeface="Arial"/>
                <a:ea typeface="Arial"/>
                <a:cs typeface="Arial"/>
                <a:sym typeface="Arial"/>
              </a:rPr>
              <a:t> and </a:t>
            </a:r>
            <a:r>
              <a:rPr lang="es-MX" sz="3200" b="1" dirty="0" err="1">
                <a:solidFill>
                  <a:schemeClr val="dk1"/>
                </a:solidFill>
                <a:latin typeface="Arial"/>
                <a:ea typeface="Arial"/>
                <a:cs typeface="Arial"/>
                <a:sym typeface="Arial"/>
              </a:rPr>
              <a:t>inferences</a:t>
            </a:r>
            <a:r>
              <a:rPr lang="es-MX" sz="3200" b="1" dirty="0">
                <a:solidFill>
                  <a:schemeClr val="dk1"/>
                </a:solidFill>
                <a:latin typeface="Arial"/>
                <a:ea typeface="Arial"/>
                <a:cs typeface="Arial"/>
                <a:sym typeface="Arial"/>
              </a:rPr>
              <a:t> </a:t>
            </a:r>
            <a:r>
              <a:rPr lang="es-MX" sz="3200" b="1" dirty="0" err="1">
                <a:solidFill>
                  <a:schemeClr val="dk1"/>
                </a:solidFill>
                <a:latin typeface="Arial"/>
                <a:ea typeface="Arial"/>
                <a:cs typeface="Arial"/>
                <a:sym typeface="Arial"/>
              </a:rPr>
              <a:t>of</a:t>
            </a:r>
            <a:r>
              <a:rPr lang="es-MX" sz="3200" b="1" dirty="0">
                <a:solidFill>
                  <a:schemeClr val="dk1"/>
                </a:solidFill>
                <a:latin typeface="Arial"/>
                <a:ea typeface="Arial"/>
                <a:cs typeface="Arial"/>
                <a:sym typeface="Arial"/>
              </a:rPr>
              <a:t> </a:t>
            </a:r>
            <a:r>
              <a:rPr lang="es-MX" sz="3200" b="1" dirty="0" err="1">
                <a:solidFill>
                  <a:schemeClr val="dk1"/>
                </a:solidFill>
                <a:latin typeface="Arial"/>
                <a:ea typeface="Arial"/>
                <a:cs typeface="Arial"/>
                <a:sym typeface="Arial"/>
              </a:rPr>
              <a:t>possibility</a:t>
            </a:r>
            <a:r>
              <a:rPr lang="es-MX" sz="3200" b="1" dirty="0">
                <a:solidFill>
                  <a:schemeClr val="dk1"/>
                </a:solidFill>
                <a:latin typeface="Arial"/>
                <a:ea typeface="Arial"/>
                <a:cs typeface="Arial"/>
                <a:sym typeface="Arial"/>
              </a:rPr>
              <a:t>? </a:t>
            </a:r>
            <a:endParaRPr sz="3200" dirty="0"/>
          </a:p>
          <a:p>
            <a:pPr marL="0" marR="0" lvl="0" indent="0" algn="l" rtl="0">
              <a:spcBef>
                <a:spcPts val="0"/>
              </a:spcBef>
              <a:spcAft>
                <a:spcPts val="0"/>
              </a:spcAft>
              <a:buNone/>
            </a:pPr>
            <a:endParaRPr sz="3200" dirty="0">
              <a:solidFill>
                <a:schemeClr val="dk1"/>
              </a:solidFill>
              <a:latin typeface="Calibri"/>
              <a:ea typeface="Calibri"/>
              <a:cs typeface="Calibri"/>
              <a:sym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81"/>
        <p:cNvGrpSpPr/>
        <p:nvPr/>
      </p:nvGrpSpPr>
      <p:grpSpPr>
        <a:xfrm>
          <a:off x="0" y="0"/>
          <a:ext cx="0" cy="0"/>
          <a:chOff x="0" y="0"/>
          <a:chExt cx="0" cy="0"/>
        </a:xfrm>
      </p:grpSpPr>
      <p:sp>
        <p:nvSpPr>
          <p:cNvPr id="482" name="Google Shape;482;p25"/>
          <p:cNvSpPr txBox="1"/>
          <p:nvPr/>
        </p:nvSpPr>
        <p:spPr>
          <a:xfrm>
            <a:off x="71900" y="46058"/>
            <a:ext cx="8625091" cy="92333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b="1">
                <a:solidFill>
                  <a:schemeClr val="dk1"/>
                </a:solidFill>
                <a:latin typeface="Arial"/>
                <a:ea typeface="Arial"/>
                <a:cs typeface="Arial"/>
                <a:sym typeface="Arial"/>
              </a:rPr>
              <a:t>Choose an answer from the column of the right to continue the dialogue and complete a logical conversation. The first one is done for you as an example</a:t>
            </a:r>
            <a:r>
              <a:rPr lang="es-MX" sz="1800">
                <a:solidFill>
                  <a:schemeClr val="dk1"/>
                </a:solidFill>
                <a:latin typeface="Arial"/>
                <a:ea typeface="Arial"/>
                <a:cs typeface="Arial"/>
                <a:sym typeface="Arial"/>
              </a:rPr>
              <a:t>.</a:t>
            </a:r>
            <a:endParaRPr sz="1800" b="1">
              <a:solidFill>
                <a:srgbClr val="953734"/>
              </a:solidFill>
              <a:latin typeface="Arial"/>
              <a:ea typeface="Arial"/>
              <a:cs typeface="Arial"/>
              <a:sym typeface="Arial"/>
            </a:endParaRPr>
          </a:p>
          <a:p>
            <a:pPr marL="0" marR="0" lvl="0" indent="0" algn="ctr" rtl="0">
              <a:spcBef>
                <a:spcPts val="0"/>
              </a:spcBef>
              <a:spcAft>
                <a:spcPts val="0"/>
              </a:spcAft>
              <a:buNone/>
            </a:pPr>
            <a:endParaRPr sz="1800">
              <a:solidFill>
                <a:srgbClr val="953734"/>
              </a:solidFill>
              <a:latin typeface="Arial"/>
              <a:ea typeface="Arial"/>
              <a:cs typeface="Arial"/>
              <a:sym typeface="Arial"/>
            </a:endParaRPr>
          </a:p>
        </p:txBody>
      </p:sp>
      <p:graphicFrame>
        <p:nvGraphicFramePr>
          <p:cNvPr id="483" name="Google Shape;483;p25"/>
          <p:cNvGraphicFramePr/>
          <p:nvPr/>
        </p:nvGraphicFramePr>
        <p:xfrm>
          <a:off x="237996" y="928953"/>
          <a:ext cx="8844325" cy="5378049"/>
        </p:xfrm>
        <a:graphic>
          <a:graphicData uri="http://schemas.openxmlformats.org/drawingml/2006/table">
            <a:tbl>
              <a:tblPr firstRow="1" firstCol="1" bandRow="1">
                <a:noFill/>
                <a:tableStyleId>{63D4EB2E-C2AB-4B42-9E30-ABCFB0B715C2}</a:tableStyleId>
              </a:tblPr>
              <a:tblGrid>
                <a:gridCol w="4427725">
                  <a:extLst>
                    <a:ext uri="{9D8B030D-6E8A-4147-A177-3AD203B41FA5}">
                      <a16:colId xmlns:a16="http://schemas.microsoft.com/office/drawing/2014/main" val="20000"/>
                    </a:ext>
                  </a:extLst>
                </a:gridCol>
                <a:gridCol w="4416600">
                  <a:extLst>
                    <a:ext uri="{9D8B030D-6E8A-4147-A177-3AD203B41FA5}">
                      <a16:colId xmlns:a16="http://schemas.microsoft.com/office/drawing/2014/main" val="20001"/>
                    </a:ext>
                  </a:extLst>
                </a:gridCol>
              </a:tblGrid>
              <a:tr h="526950">
                <a:tc>
                  <a:txBody>
                    <a:bodyPr/>
                    <a:lstStyle/>
                    <a:p>
                      <a:pPr marL="0" marR="0" lvl="0" indent="0" algn="l" rtl="0">
                        <a:lnSpc>
                          <a:spcPct val="107000"/>
                        </a:lnSpc>
                        <a:spcBef>
                          <a:spcPts val="0"/>
                        </a:spcBef>
                        <a:spcAft>
                          <a:spcPts val="0"/>
                        </a:spcAft>
                        <a:buClr>
                          <a:schemeClr val="dk1"/>
                        </a:buClr>
                        <a:buSzPts val="1400"/>
                        <a:buFont typeface="Arial"/>
                        <a:buNone/>
                      </a:pPr>
                      <a:r>
                        <a:rPr lang="es-MX" sz="1400" b="1">
                          <a:solidFill>
                            <a:schemeClr val="dk1"/>
                          </a:solidFill>
                          <a:latin typeface="Arial"/>
                          <a:ea typeface="Arial"/>
                          <a:cs typeface="Arial"/>
                          <a:sym typeface="Arial"/>
                        </a:rPr>
                        <a:t>Example: </a:t>
                      </a:r>
                      <a:r>
                        <a:rPr lang="es-MX" sz="1400" b="1" u="sng">
                          <a:solidFill>
                            <a:schemeClr val="dk1"/>
                          </a:solidFill>
                          <a:latin typeface="Arial"/>
                          <a:ea typeface="Arial"/>
                          <a:cs typeface="Arial"/>
                          <a:sym typeface="Arial"/>
                        </a:rPr>
                        <a:t>1   D   </a:t>
                      </a:r>
                      <a:r>
                        <a:rPr lang="es-MX" sz="1400" b="0">
                          <a:solidFill>
                            <a:schemeClr val="dk1"/>
                          </a:solidFill>
                          <a:latin typeface="Arial"/>
                          <a:ea typeface="Arial"/>
                          <a:cs typeface="Arial"/>
                          <a:sym typeface="Arial"/>
                        </a:rPr>
                        <a:t>  2_____   3 _____ 4_____ </a:t>
                      </a:r>
                      <a:endParaRPr/>
                    </a:p>
                    <a:p>
                      <a:pPr marL="0" marR="0" lvl="0" indent="0" algn="l" rtl="0">
                        <a:lnSpc>
                          <a:spcPct val="107000"/>
                        </a:lnSpc>
                        <a:spcBef>
                          <a:spcPts val="800"/>
                        </a:spcBef>
                        <a:spcAft>
                          <a:spcPts val="0"/>
                        </a:spcAft>
                        <a:buClr>
                          <a:schemeClr val="dk1"/>
                        </a:buClr>
                        <a:buSzPts val="1400"/>
                        <a:buFont typeface="Arial"/>
                        <a:buNone/>
                      </a:pPr>
                      <a:r>
                        <a:rPr lang="es-MX" sz="1400" b="0">
                          <a:solidFill>
                            <a:schemeClr val="dk1"/>
                          </a:solidFill>
                          <a:latin typeface="Arial"/>
                          <a:ea typeface="Arial"/>
                          <a:cs typeface="Arial"/>
                          <a:sym typeface="Arial"/>
                        </a:rPr>
                        <a:t>5 _____  6 _____ 7 _____ 8 _____</a:t>
                      </a:r>
                      <a:endParaRPr sz="1400" b="0">
                        <a:solidFill>
                          <a:schemeClr val="dk1"/>
                        </a:solidFill>
                        <a:latin typeface="Arial"/>
                        <a:ea typeface="Arial"/>
                        <a:cs typeface="Arial"/>
                        <a:sym typeface="Arial"/>
                      </a:endParaRPr>
                    </a:p>
                  </a:txBody>
                  <a:tcPr marL="68575" marR="68575" marT="0" marB="0"/>
                </a:tc>
                <a:tc>
                  <a:txBody>
                    <a:bodyPr/>
                    <a:lstStyle/>
                    <a:p>
                      <a:pPr marL="0" marR="0" lvl="0" indent="0" algn="l" rtl="0">
                        <a:lnSpc>
                          <a:spcPct val="100000"/>
                        </a:lnSpc>
                        <a:spcBef>
                          <a:spcPts val="0"/>
                        </a:spcBef>
                        <a:spcAft>
                          <a:spcPts val="0"/>
                        </a:spcAft>
                        <a:buNone/>
                      </a:pPr>
                      <a:endParaRPr sz="1400" b="0">
                        <a:solidFill>
                          <a:schemeClr val="dk1"/>
                        </a:solidFill>
                        <a:latin typeface="Arial"/>
                        <a:ea typeface="Arial"/>
                        <a:cs typeface="Arial"/>
                        <a:sym typeface="Arial"/>
                      </a:endParaRPr>
                    </a:p>
                  </a:txBody>
                  <a:tcPr marL="68575" marR="68575" marT="0" marB="0"/>
                </a:tc>
                <a:extLst>
                  <a:ext uri="{0D108BD9-81ED-4DB2-BD59-A6C34878D82A}">
                    <a16:rowId xmlns:a16="http://schemas.microsoft.com/office/drawing/2014/main" val="10000"/>
                  </a:ext>
                </a:extLst>
              </a:tr>
              <a:tr h="645700">
                <a:tc>
                  <a:txBody>
                    <a:bodyPr/>
                    <a:lstStyle/>
                    <a:p>
                      <a:pPr marL="0" marR="0" lvl="0" indent="0" algn="l" rtl="0">
                        <a:lnSpc>
                          <a:spcPct val="107000"/>
                        </a:lnSpc>
                        <a:spcBef>
                          <a:spcPts val="0"/>
                        </a:spcBef>
                        <a:spcAft>
                          <a:spcPts val="0"/>
                        </a:spcAft>
                        <a:buNone/>
                      </a:pPr>
                      <a:r>
                        <a:rPr lang="es-MX" sz="1400" b="0">
                          <a:solidFill>
                            <a:schemeClr val="dk1"/>
                          </a:solidFill>
                          <a:latin typeface="Arial"/>
                          <a:ea typeface="Arial"/>
                          <a:cs typeface="Arial"/>
                          <a:sym typeface="Arial"/>
                        </a:rPr>
                        <a:t>1. Sam: I studied really hard for the Literature exam.</a:t>
                      </a:r>
                      <a:endParaRPr/>
                    </a:p>
                    <a:p>
                      <a:pPr marL="0" marR="0" lvl="0" indent="0" algn="l" rtl="0">
                        <a:lnSpc>
                          <a:spcPct val="107000"/>
                        </a:lnSpc>
                        <a:spcBef>
                          <a:spcPts val="800"/>
                        </a:spcBef>
                        <a:spcAft>
                          <a:spcPts val="0"/>
                        </a:spcAft>
                        <a:buNone/>
                      </a:pPr>
                      <a:r>
                        <a:rPr lang="es-MX" sz="1400" b="0">
                          <a:solidFill>
                            <a:schemeClr val="dk1"/>
                          </a:solidFill>
                          <a:latin typeface="Arial"/>
                          <a:ea typeface="Arial"/>
                          <a:cs typeface="Arial"/>
                          <a:sym typeface="Arial"/>
                        </a:rPr>
                        <a:t> </a:t>
                      </a:r>
                      <a:endParaRPr sz="1400" b="0">
                        <a:solidFill>
                          <a:schemeClr val="dk1"/>
                        </a:solidFill>
                        <a:latin typeface="Arial"/>
                        <a:ea typeface="Arial"/>
                        <a:cs typeface="Arial"/>
                        <a:sym typeface="Arial"/>
                      </a:endParaRPr>
                    </a:p>
                  </a:txBody>
                  <a:tcPr marL="68575" marR="68575" marT="0" marB="0"/>
                </a:tc>
                <a:tc>
                  <a:txBody>
                    <a:bodyPr/>
                    <a:lstStyle/>
                    <a:p>
                      <a:pPr marL="0" marR="0" lvl="0" indent="0" algn="l" rtl="0">
                        <a:lnSpc>
                          <a:spcPct val="107000"/>
                        </a:lnSpc>
                        <a:spcBef>
                          <a:spcPts val="0"/>
                        </a:spcBef>
                        <a:spcAft>
                          <a:spcPts val="0"/>
                        </a:spcAft>
                        <a:buNone/>
                      </a:pPr>
                      <a:r>
                        <a:rPr lang="es-MX" sz="1400" b="0">
                          <a:solidFill>
                            <a:schemeClr val="dk1"/>
                          </a:solidFill>
                          <a:latin typeface="Arial"/>
                          <a:ea typeface="Arial"/>
                          <a:cs typeface="Arial"/>
                          <a:sym typeface="Arial"/>
                        </a:rPr>
                        <a:t> A. Kevin: Now that I think about it, I think I could have breath in and breath out calmly.</a:t>
                      </a:r>
                      <a:endParaRPr sz="1400" b="0">
                        <a:solidFill>
                          <a:schemeClr val="dk1"/>
                        </a:solidFill>
                        <a:latin typeface="Arial"/>
                        <a:ea typeface="Arial"/>
                        <a:cs typeface="Arial"/>
                        <a:sym typeface="Arial"/>
                      </a:endParaRPr>
                    </a:p>
                  </a:txBody>
                  <a:tcPr marL="68575" marR="68575" marT="0" marB="0"/>
                </a:tc>
                <a:extLst>
                  <a:ext uri="{0D108BD9-81ED-4DB2-BD59-A6C34878D82A}">
                    <a16:rowId xmlns:a16="http://schemas.microsoft.com/office/drawing/2014/main" val="10001"/>
                  </a:ext>
                </a:extLst>
              </a:tr>
              <a:tr h="645700">
                <a:tc>
                  <a:txBody>
                    <a:bodyPr/>
                    <a:lstStyle/>
                    <a:p>
                      <a:pPr marL="0" marR="0" lvl="0" indent="0" algn="l" rtl="0">
                        <a:lnSpc>
                          <a:spcPct val="107000"/>
                        </a:lnSpc>
                        <a:spcBef>
                          <a:spcPts val="0"/>
                        </a:spcBef>
                        <a:spcAft>
                          <a:spcPts val="0"/>
                        </a:spcAft>
                        <a:buNone/>
                      </a:pPr>
                      <a:r>
                        <a:rPr lang="es-MX" sz="1400" b="0">
                          <a:solidFill>
                            <a:schemeClr val="dk1"/>
                          </a:solidFill>
                          <a:latin typeface="Arial"/>
                          <a:ea typeface="Arial"/>
                          <a:cs typeface="Arial"/>
                          <a:sym typeface="Arial"/>
                        </a:rPr>
                        <a:t> 2. Sam: I’m not really sure. One of the questions w hard. </a:t>
                      </a:r>
                      <a:endParaRPr sz="1400" b="0">
                        <a:solidFill>
                          <a:schemeClr val="dk1"/>
                        </a:solidFill>
                        <a:latin typeface="Arial"/>
                        <a:ea typeface="Arial"/>
                        <a:cs typeface="Arial"/>
                        <a:sym typeface="Arial"/>
                      </a:endParaRPr>
                    </a:p>
                  </a:txBody>
                  <a:tcPr marL="68575" marR="68575" marT="0" marB="0"/>
                </a:tc>
                <a:tc>
                  <a:txBody>
                    <a:bodyPr/>
                    <a:lstStyle/>
                    <a:p>
                      <a:pPr marL="0" marR="0" lvl="0" indent="0" algn="l" rtl="0">
                        <a:lnSpc>
                          <a:spcPct val="107000"/>
                        </a:lnSpc>
                        <a:spcBef>
                          <a:spcPts val="0"/>
                        </a:spcBef>
                        <a:spcAft>
                          <a:spcPts val="0"/>
                        </a:spcAft>
                        <a:buClr>
                          <a:schemeClr val="dk1"/>
                        </a:buClr>
                        <a:buSzPts val="1400"/>
                        <a:buFont typeface="Arial"/>
                        <a:buNone/>
                      </a:pPr>
                      <a:r>
                        <a:rPr lang="es-MX" sz="1400" b="0">
                          <a:solidFill>
                            <a:schemeClr val="dk1"/>
                          </a:solidFill>
                          <a:latin typeface="Arial"/>
                          <a:ea typeface="Arial"/>
                          <a:cs typeface="Arial"/>
                          <a:sym typeface="Arial"/>
                        </a:rPr>
                        <a:t> B. Kevin: You’re right. A miracle may still happen. Ha, ha, ha!</a:t>
                      </a:r>
                      <a:endParaRPr/>
                    </a:p>
                  </a:txBody>
                  <a:tcPr marL="68575" marR="68575" marT="0" marB="0"/>
                </a:tc>
                <a:extLst>
                  <a:ext uri="{0D108BD9-81ED-4DB2-BD59-A6C34878D82A}">
                    <a16:rowId xmlns:a16="http://schemas.microsoft.com/office/drawing/2014/main" val="10002"/>
                  </a:ext>
                </a:extLst>
              </a:tr>
              <a:tr h="645700">
                <a:tc>
                  <a:txBody>
                    <a:bodyPr/>
                    <a:lstStyle/>
                    <a:p>
                      <a:pPr marL="0" marR="0" lvl="0" indent="0" algn="l" rtl="0">
                        <a:lnSpc>
                          <a:spcPct val="107000"/>
                        </a:lnSpc>
                        <a:spcBef>
                          <a:spcPts val="0"/>
                        </a:spcBef>
                        <a:spcAft>
                          <a:spcPts val="0"/>
                        </a:spcAft>
                        <a:buNone/>
                      </a:pPr>
                      <a:r>
                        <a:rPr lang="es-MX" sz="1400" b="0">
                          <a:solidFill>
                            <a:schemeClr val="dk1"/>
                          </a:solidFill>
                          <a:latin typeface="Arial"/>
                          <a:ea typeface="Arial"/>
                          <a:cs typeface="Arial"/>
                          <a:sym typeface="Arial"/>
                        </a:rPr>
                        <a:t>3. Sam: What about you? Do you think you did well in the exam?</a:t>
                      </a:r>
                      <a:endParaRPr/>
                    </a:p>
                  </a:txBody>
                  <a:tcPr marL="68575" marR="68575" marT="0" marB="0"/>
                </a:tc>
                <a:tc>
                  <a:txBody>
                    <a:bodyPr/>
                    <a:lstStyle/>
                    <a:p>
                      <a:pPr marL="0" marR="0" lvl="0" indent="0" algn="l" rtl="0">
                        <a:lnSpc>
                          <a:spcPct val="107000"/>
                        </a:lnSpc>
                        <a:spcBef>
                          <a:spcPts val="0"/>
                        </a:spcBef>
                        <a:spcAft>
                          <a:spcPts val="0"/>
                        </a:spcAft>
                        <a:buNone/>
                      </a:pPr>
                      <a:r>
                        <a:rPr lang="es-MX" sz="1400" b="0">
                          <a:solidFill>
                            <a:schemeClr val="dk1"/>
                          </a:solidFill>
                          <a:latin typeface="Arial"/>
                          <a:ea typeface="Arial"/>
                          <a:cs typeface="Arial"/>
                          <a:sym typeface="Arial"/>
                        </a:rPr>
                        <a:t> C. Yeah! It’s ok. I’m happy because you may have passed the exam. You missed only one answer. Well…see you around. Are you coming to Frida’s party?</a:t>
                      </a:r>
                      <a:endParaRPr sz="1400" b="0">
                        <a:solidFill>
                          <a:schemeClr val="dk1"/>
                        </a:solidFill>
                        <a:latin typeface="Arial"/>
                        <a:ea typeface="Arial"/>
                        <a:cs typeface="Arial"/>
                        <a:sym typeface="Arial"/>
                      </a:endParaRPr>
                    </a:p>
                  </a:txBody>
                  <a:tcPr marL="68575" marR="68575" marT="0" marB="0"/>
                </a:tc>
                <a:extLst>
                  <a:ext uri="{0D108BD9-81ED-4DB2-BD59-A6C34878D82A}">
                    <a16:rowId xmlns:a16="http://schemas.microsoft.com/office/drawing/2014/main" val="10003"/>
                  </a:ext>
                </a:extLst>
              </a:tr>
              <a:tr h="645700">
                <a:tc>
                  <a:txBody>
                    <a:bodyPr/>
                    <a:lstStyle/>
                    <a:p>
                      <a:pPr marL="0" marR="0" lvl="0" indent="0" algn="l" rtl="0">
                        <a:lnSpc>
                          <a:spcPct val="107000"/>
                        </a:lnSpc>
                        <a:spcBef>
                          <a:spcPts val="0"/>
                        </a:spcBef>
                        <a:spcAft>
                          <a:spcPts val="0"/>
                        </a:spcAft>
                        <a:buNone/>
                      </a:pPr>
                      <a:r>
                        <a:rPr lang="es-MX" sz="1400" b="0">
                          <a:solidFill>
                            <a:schemeClr val="dk1"/>
                          </a:solidFill>
                          <a:latin typeface="Arial"/>
                          <a:ea typeface="Arial"/>
                          <a:cs typeface="Arial"/>
                          <a:sym typeface="Arial"/>
                        </a:rPr>
                        <a:t>4. Sam: OMG! Don’t you think you could have done something to calm down?</a:t>
                      </a:r>
                      <a:endParaRPr/>
                    </a:p>
                  </a:txBody>
                  <a:tcPr marL="68575" marR="68575" marT="0" marB="0"/>
                </a:tc>
                <a:tc>
                  <a:txBody>
                    <a:bodyPr/>
                    <a:lstStyle/>
                    <a:p>
                      <a:pPr marL="0" marR="0" lvl="0" indent="0" algn="l" rtl="0">
                        <a:lnSpc>
                          <a:spcPct val="107000"/>
                        </a:lnSpc>
                        <a:spcBef>
                          <a:spcPts val="0"/>
                        </a:spcBef>
                        <a:spcAft>
                          <a:spcPts val="0"/>
                        </a:spcAft>
                        <a:buClr>
                          <a:schemeClr val="dk1"/>
                        </a:buClr>
                        <a:buSzPts val="1400"/>
                        <a:buFont typeface="Arial"/>
                        <a:buNone/>
                      </a:pPr>
                      <a:r>
                        <a:rPr lang="es-MX" sz="1400" b="0">
                          <a:solidFill>
                            <a:schemeClr val="dk1"/>
                          </a:solidFill>
                          <a:latin typeface="Arial"/>
                          <a:ea typeface="Arial"/>
                          <a:cs typeface="Arial"/>
                          <a:sym typeface="Arial"/>
                        </a:rPr>
                        <a:t> D. Kevin:Then, you may pass it without any problems.</a:t>
                      </a:r>
                      <a:endParaRPr/>
                    </a:p>
                  </a:txBody>
                  <a:tcPr marL="68575" marR="68575" marT="0" marB="0"/>
                </a:tc>
                <a:extLst>
                  <a:ext uri="{0D108BD9-81ED-4DB2-BD59-A6C34878D82A}">
                    <a16:rowId xmlns:a16="http://schemas.microsoft.com/office/drawing/2014/main" val="10004"/>
                  </a:ext>
                </a:extLst>
              </a:tr>
              <a:tr h="500700">
                <a:tc>
                  <a:txBody>
                    <a:bodyPr/>
                    <a:lstStyle/>
                    <a:p>
                      <a:pPr marL="0" marR="0" lvl="0" indent="0" algn="l" rtl="0">
                        <a:lnSpc>
                          <a:spcPct val="107000"/>
                        </a:lnSpc>
                        <a:spcBef>
                          <a:spcPts val="0"/>
                        </a:spcBef>
                        <a:spcAft>
                          <a:spcPts val="0"/>
                        </a:spcAft>
                        <a:buNone/>
                      </a:pPr>
                      <a:r>
                        <a:rPr lang="es-MX" sz="1400" b="0">
                          <a:solidFill>
                            <a:schemeClr val="dk1"/>
                          </a:solidFill>
                          <a:latin typeface="Arial"/>
                          <a:ea typeface="Arial"/>
                          <a:cs typeface="Arial"/>
                          <a:sym typeface="Arial"/>
                        </a:rPr>
                        <a:t>5. Sam: But what do you think your mark will be?</a:t>
                      </a:r>
                      <a:endParaRPr sz="1400" b="0">
                        <a:solidFill>
                          <a:schemeClr val="dk1"/>
                        </a:solidFill>
                        <a:latin typeface="Arial"/>
                        <a:ea typeface="Arial"/>
                        <a:cs typeface="Arial"/>
                        <a:sym typeface="Arial"/>
                      </a:endParaRPr>
                    </a:p>
                  </a:txBody>
                  <a:tcPr marL="68575" marR="68575" marT="0" marB="0"/>
                </a:tc>
                <a:tc>
                  <a:txBody>
                    <a:bodyPr/>
                    <a:lstStyle/>
                    <a:p>
                      <a:pPr marL="0" marR="0" lvl="0" indent="0" algn="l" rtl="0">
                        <a:lnSpc>
                          <a:spcPct val="107000"/>
                        </a:lnSpc>
                        <a:spcBef>
                          <a:spcPts val="0"/>
                        </a:spcBef>
                        <a:spcAft>
                          <a:spcPts val="0"/>
                        </a:spcAft>
                        <a:buNone/>
                      </a:pPr>
                      <a:r>
                        <a:rPr lang="es-MX" sz="1400" b="0">
                          <a:solidFill>
                            <a:schemeClr val="dk1"/>
                          </a:solidFill>
                          <a:latin typeface="Arial"/>
                          <a:ea typeface="Arial"/>
                          <a:cs typeface="Arial"/>
                          <a:sym typeface="Arial"/>
                        </a:rPr>
                        <a:t> E. Kevin: I can’t have passed the exam. I’m sure I’ll get 5! I missed several answers.</a:t>
                      </a:r>
                      <a:endParaRPr sz="1400" b="0">
                        <a:solidFill>
                          <a:schemeClr val="dk1"/>
                        </a:solidFill>
                        <a:latin typeface="Arial"/>
                        <a:ea typeface="Arial"/>
                        <a:cs typeface="Arial"/>
                        <a:sym typeface="Arial"/>
                      </a:endParaRPr>
                    </a:p>
                  </a:txBody>
                  <a:tcPr marL="68575" marR="68575" marT="0" marB="0"/>
                </a:tc>
                <a:extLst>
                  <a:ext uri="{0D108BD9-81ED-4DB2-BD59-A6C34878D82A}">
                    <a16:rowId xmlns:a16="http://schemas.microsoft.com/office/drawing/2014/main" val="10005"/>
                  </a:ext>
                </a:extLst>
              </a:tr>
              <a:tr h="500700">
                <a:tc>
                  <a:txBody>
                    <a:bodyPr/>
                    <a:lstStyle/>
                    <a:p>
                      <a:pPr marL="0" marR="0" lvl="0" indent="0" algn="l" rtl="0">
                        <a:lnSpc>
                          <a:spcPct val="107000"/>
                        </a:lnSpc>
                        <a:spcBef>
                          <a:spcPts val="0"/>
                        </a:spcBef>
                        <a:spcAft>
                          <a:spcPts val="0"/>
                        </a:spcAft>
                        <a:buNone/>
                      </a:pPr>
                      <a:r>
                        <a:rPr lang="es-MX" sz="1400" b="0">
                          <a:solidFill>
                            <a:schemeClr val="dk1"/>
                          </a:solidFill>
                          <a:latin typeface="Arial"/>
                          <a:ea typeface="Arial"/>
                          <a:cs typeface="Arial"/>
                          <a:sym typeface="Arial"/>
                        </a:rPr>
                        <a:t>6. Sam: Oh, so sorry to hear that! </a:t>
                      </a:r>
                      <a:endParaRPr sz="1400" b="0">
                        <a:solidFill>
                          <a:schemeClr val="dk1"/>
                        </a:solidFill>
                        <a:latin typeface="Arial"/>
                        <a:ea typeface="Arial"/>
                        <a:cs typeface="Arial"/>
                        <a:sym typeface="Arial"/>
                      </a:endParaRPr>
                    </a:p>
                  </a:txBody>
                  <a:tcPr marL="68575" marR="68575" marT="0" marB="0"/>
                </a:tc>
                <a:tc>
                  <a:txBody>
                    <a:bodyPr/>
                    <a:lstStyle/>
                    <a:p>
                      <a:pPr marL="0" marR="0" lvl="0" indent="0" algn="l" rtl="0">
                        <a:lnSpc>
                          <a:spcPct val="107000"/>
                        </a:lnSpc>
                        <a:spcBef>
                          <a:spcPts val="0"/>
                        </a:spcBef>
                        <a:spcAft>
                          <a:spcPts val="0"/>
                        </a:spcAft>
                        <a:buNone/>
                      </a:pPr>
                      <a:r>
                        <a:rPr lang="es-MX" sz="1400" b="0">
                          <a:solidFill>
                            <a:schemeClr val="dk1"/>
                          </a:solidFill>
                          <a:latin typeface="Arial"/>
                          <a:ea typeface="Arial"/>
                          <a:cs typeface="Arial"/>
                          <a:sym typeface="Arial"/>
                        </a:rPr>
                        <a:t>F. Kevin: But you may have answered it correctly. Don’t rush.</a:t>
                      </a:r>
                      <a:endParaRPr sz="1400" b="0">
                        <a:solidFill>
                          <a:schemeClr val="dk1"/>
                        </a:solidFill>
                        <a:latin typeface="Arial"/>
                        <a:ea typeface="Arial"/>
                        <a:cs typeface="Arial"/>
                        <a:sym typeface="Arial"/>
                      </a:endParaRPr>
                    </a:p>
                  </a:txBody>
                  <a:tcPr marL="68575" marR="68575" marT="0" marB="0"/>
                </a:tc>
                <a:extLst>
                  <a:ext uri="{0D108BD9-81ED-4DB2-BD59-A6C34878D82A}">
                    <a16:rowId xmlns:a16="http://schemas.microsoft.com/office/drawing/2014/main" val="10006"/>
                  </a:ext>
                </a:extLst>
              </a:tr>
              <a:tr h="500700">
                <a:tc>
                  <a:txBody>
                    <a:bodyPr/>
                    <a:lstStyle/>
                    <a:p>
                      <a:pPr marL="0" marR="0" lvl="0" indent="0" algn="l" rtl="0">
                        <a:lnSpc>
                          <a:spcPct val="107000"/>
                        </a:lnSpc>
                        <a:spcBef>
                          <a:spcPts val="0"/>
                        </a:spcBef>
                        <a:spcAft>
                          <a:spcPts val="0"/>
                        </a:spcAft>
                        <a:buNone/>
                      </a:pPr>
                      <a:r>
                        <a:rPr lang="es-MX" sz="1400" b="0">
                          <a:solidFill>
                            <a:schemeClr val="dk1"/>
                          </a:solidFill>
                          <a:latin typeface="Arial"/>
                          <a:ea typeface="Arial"/>
                          <a:cs typeface="Arial"/>
                          <a:sym typeface="Arial"/>
                        </a:rPr>
                        <a:t>7. Sam: Yes! I may come. I’m not sure yet. And you?</a:t>
                      </a:r>
                      <a:endParaRPr sz="1400" b="0">
                        <a:solidFill>
                          <a:schemeClr val="dk1"/>
                        </a:solidFill>
                        <a:latin typeface="Arial"/>
                        <a:ea typeface="Arial"/>
                        <a:cs typeface="Arial"/>
                        <a:sym typeface="Arial"/>
                      </a:endParaRPr>
                    </a:p>
                  </a:txBody>
                  <a:tcPr marL="68575" marR="68575" marT="0" marB="0"/>
                </a:tc>
                <a:tc>
                  <a:txBody>
                    <a:bodyPr/>
                    <a:lstStyle/>
                    <a:p>
                      <a:pPr marL="0" marR="0" lvl="0" indent="0" algn="l" rtl="0">
                        <a:lnSpc>
                          <a:spcPct val="107000"/>
                        </a:lnSpc>
                        <a:spcBef>
                          <a:spcPts val="0"/>
                        </a:spcBef>
                        <a:spcAft>
                          <a:spcPts val="0"/>
                        </a:spcAft>
                        <a:buNone/>
                      </a:pPr>
                      <a:r>
                        <a:rPr lang="es-MX" sz="1400" b="0">
                          <a:solidFill>
                            <a:schemeClr val="dk1"/>
                          </a:solidFill>
                          <a:latin typeface="Arial"/>
                          <a:ea typeface="Arial"/>
                          <a:cs typeface="Arial"/>
                          <a:sym typeface="Arial"/>
                        </a:rPr>
                        <a:t>G. I might not come because I’m afraid my parents must get upset because of my results in the exam.</a:t>
                      </a:r>
                      <a:endParaRPr sz="1400" b="0">
                        <a:solidFill>
                          <a:schemeClr val="dk1"/>
                        </a:solidFill>
                        <a:latin typeface="Arial"/>
                        <a:ea typeface="Arial"/>
                        <a:cs typeface="Arial"/>
                        <a:sym typeface="Arial"/>
                      </a:endParaRPr>
                    </a:p>
                  </a:txBody>
                  <a:tcPr marL="68575" marR="68575" marT="0" marB="0"/>
                </a:tc>
                <a:extLst>
                  <a:ext uri="{0D108BD9-81ED-4DB2-BD59-A6C34878D82A}">
                    <a16:rowId xmlns:a16="http://schemas.microsoft.com/office/drawing/2014/main" val="10007"/>
                  </a:ext>
                </a:extLst>
              </a:tr>
              <a:tr h="500700">
                <a:tc>
                  <a:txBody>
                    <a:bodyPr/>
                    <a:lstStyle/>
                    <a:p>
                      <a:pPr marL="0" marR="0" lvl="0" indent="0" algn="l" rtl="0">
                        <a:lnSpc>
                          <a:spcPct val="107000"/>
                        </a:lnSpc>
                        <a:spcBef>
                          <a:spcPts val="0"/>
                        </a:spcBef>
                        <a:spcAft>
                          <a:spcPts val="0"/>
                        </a:spcAft>
                        <a:buNone/>
                      </a:pPr>
                      <a:r>
                        <a:rPr lang="es-MX" sz="1400" b="0">
                          <a:solidFill>
                            <a:schemeClr val="dk1"/>
                          </a:solidFill>
                          <a:latin typeface="Arial"/>
                          <a:ea typeface="Arial"/>
                          <a:cs typeface="Arial"/>
                          <a:sym typeface="Arial"/>
                        </a:rPr>
                        <a:t>8. Yeah! Let’s wait for the results and see what happens.</a:t>
                      </a:r>
                      <a:endParaRPr sz="1400" b="0">
                        <a:solidFill>
                          <a:schemeClr val="dk1"/>
                        </a:solidFill>
                        <a:latin typeface="Arial"/>
                        <a:ea typeface="Arial"/>
                        <a:cs typeface="Arial"/>
                        <a:sym typeface="Arial"/>
                      </a:endParaRPr>
                    </a:p>
                  </a:txBody>
                  <a:tcPr marL="68575" marR="68575" marT="0" marB="0"/>
                </a:tc>
                <a:tc>
                  <a:txBody>
                    <a:bodyPr/>
                    <a:lstStyle/>
                    <a:p>
                      <a:pPr marL="0" marR="0" lvl="0" indent="0" algn="l" rtl="0">
                        <a:lnSpc>
                          <a:spcPct val="107000"/>
                        </a:lnSpc>
                        <a:spcBef>
                          <a:spcPts val="0"/>
                        </a:spcBef>
                        <a:spcAft>
                          <a:spcPts val="0"/>
                        </a:spcAft>
                        <a:buClr>
                          <a:schemeClr val="dk1"/>
                        </a:buClr>
                        <a:buSzPts val="1400"/>
                        <a:buFont typeface="Arial"/>
                        <a:buNone/>
                      </a:pPr>
                      <a:r>
                        <a:rPr lang="es-MX" sz="1400" b="0">
                          <a:solidFill>
                            <a:schemeClr val="dk1"/>
                          </a:solidFill>
                          <a:latin typeface="Arial"/>
                          <a:ea typeface="Arial"/>
                          <a:cs typeface="Arial"/>
                          <a:sym typeface="Arial"/>
                        </a:rPr>
                        <a:t> H. Kevin: Nah!Something bad must have happened to me. When the time came, my brain went blank!</a:t>
                      </a:r>
                      <a:endParaRPr/>
                    </a:p>
                  </a:txBody>
                  <a:tcPr marL="68575" marR="68575" marT="0" marB="0"/>
                </a:tc>
                <a:extLst>
                  <a:ext uri="{0D108BD9-81ED-4DB2-BD59-A6C34878D82A}">
                    <a16:rowId xmlns:a16="http://schemas.microsoft.com/office/drawing/2014/main" val="10008"/>
                  </a:ext>
                </a:extLst>
              </a:tr>
            </a:tbl>
          </a:graphicData>
        </a:graphic>
      </p:graphicFrame>
      <p:pic>
        <p:nvPicPr>
          <p:cNvPr id="484" name="Google Shape;484;p25" descr="Inicio1 con relleno sólido">
            <a:hlinkClick r:id="rId3" action="ppaction://hlinksldjump"/>
          </p:cNvPr>
          <p:cNvPicPr preferRelativeResize="0"/>
          <p:nvPr/>
        </p:nvPicPr>
        <p:blipFill rotWithShape="1">
          <a:blip r:embed="rId4">
            <a:alphaModFix/>
          </a:blip>
          <a:srcRect/>
          <a:stretch/>
        </p:blipFill>
        <p:spPr>
          <a:xfrm>
            <a:off x="8239791" y="352038"/>
            <a:ext cx="914400" cy="914400"/>
          </a:xfrm>
          <a:prstGeom prst="rect">
            <a:avLst/>
          </a:prstGeom>
          <a:noFill/>
          <a:ln>
            <a:noFill/>
          </a:ln>
        </p:spPr>
      </p:pic>
      <p:pic>
        <p:nvPicPr>
          <p:cNvPr id="485" name="Google Shape;485;p25"/>
          <p:cNvPicPr preferRelativeResize="0"/>
          <p:nvPr/>
        </p:nvPicPr>
        <p:blipFill rotWithShape="1">
          <a:blip r:embed="rId5">
            <a:alphaModFix/>
          </a:blip>
          <a:srcRect/>
          <a:stretch/>
        </p:blipFill>
        <p:spPr>
          <a:xfrm>
            <a:off x="0" y="6408340"/>
            <a:ext cx="756749" cy="401168"/>
          </a:xfrm>
          <a:prstGeom prst="rect">
            <a:avLst/>
          </a:prstGeom>
          <a:noFill/>
          <a:ln>
            <a:noFill/>
          </a:ln>
        </p:spPr>
      </p:pic>
      <p:pic>
        <p:nvPicPr>
          <p:cNvPr id="486" name="Google Shape;486;p25">
            <a:hlinkClick r:id="rId6" action="ppaction://hlinksldjump"/>
          </p:cNvPr>
          <p:cNvPicPr preferRelativeResize="0"/>
          <p:nvPr/>
        </p:nvPicPr>
        <p:blipFill rotWithShape="1">
          <a:blip r:embed="rId7">
            <a:alphaModFix/>
          </a:blip>
          <a:srcRect/>
          <a:stretch/>
        </p:blipFill>
        <p:spPr>
          <a:xfrm rot="-163823">
            <a:off x="778004" y="6151684"/>
            <a:ext cx="928363" cy="914479"/>
          </a:xfrm>
          <a:prstGeom prst="rect">
            <a:avLst/>
          </a:prstGeom>
          <a:noFill/>
          <a:ln>
            <a:noFill/>
          </a:ln>
        </p:spPr>
      </p:pic>
      <p:pic>
        <p:nvPicPr>
          <p:cNvPr id="487" name="Google Shape;487;p25">
            <a:hlinkClick r:id="rId8" action="ppaction://hlinksldjump"/>
          </p:cNvPr>
          <p:cNvPicPr preferRelativeResize="0"/>
          <p:nvPr/>
        </p:nvPicPr>
        <p:blipFill rotWithShape="1">
          <a:blip r:embed="rId9">
            <a:alphaModFix/>
          </a:blip>
          <a:srcRect/>
          <a:stretch/>
        </p:blipFill>
        <p:spPr>
          <a:xfrm>
            <a:off x="8333946" y="6130091"/>
            <a:ext cx="914479" cy="914479"/>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92"/>
        <p:cNvGrpSpPr/>
        <p:nvPr/>
      </p:nvGrpSpPr>
      <p:grpSpPr>
        <a:xfrm>
          <a:off x="0" y="0"/>
          <a:ext cx="0" cy="0"/>
          <a:chOff x="0" y="0"/>
          <a:chExt cx="0" cy="0"/>
        </a:xfrm>
      </p:grpSpPr>
      <p:sp>
        <p:nvSpPr>
          <p:cNvPr id="493" name="Google Shape;493;p26"/>
          <p:cNvSpPr txBox="1"/>
          <p:nvPr/>
        </p:nvSpPr>
        <p:spPr>
          <a:xfrm>
            <a:off x="1547664" y="201045"/>
            <a:ext cx="8571314"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000">
                <a:solidFill>
                  <a:schemeClr val="dk1"/>
                </a:solidFill>
                <a:latin typeface="Arial"/>
                <a:ea typeface="Arial"/>
                <a:cs typeface="Arial"/>
                <a:sym typeface="Arial"/>
              </a:rPr>
              <a:t>Compare what you’ve done with this answer key</a:t>
            </a:r>
            <a:endParaRPr sz="2000">
              <a:solidFill>
                <a:schemeClr val="dk1"/>
              </a:solidFill>
              <a:latin typeface="Arial"/>
              <a:ea typeface="Arial"/>
              <a:cs typeface="Arial"/>
              <a:sym typeface="Arial"/>
            </a:endParaRPr>
          </a:p>
        </p:txBody>
      </p:sp>
      <p:graphicFrame>
        <p:nvGraphicFramePr>
          <p:cNvPr id="494" name="Google Shape;494;p26"/>
          <p:cNvGraphicFramePr/>
          <p:nvPr/>
        </p:nvGraphicFramePr>
        <p:xfrm>
          <a:off x="98689" y="742086"/>
          <a:ext cx="9045300" cy="5775109"/>
        </p:xfrm>
        <a:graphic>
          <a:graphicData uri="http://schemas.openxmlformats.org/drawingml/2006/table">
            <a:tbl>
              <a:tblPr firstRow="1" firstCol="1" bandRow="1">
                <a:noFill/>
                <a:tableStyleId>{63D4EB2E-C2AB-4B42-9E30-ABCFB0B715C2}</a:tableStyleId>
              </a:tblPr>
              <a:tblGrid>
                <a:gridCol w="4528350">
                  <a:extLst>
                    <a:ext uri="{9D8B030D-6E8A-4147-A177-3AD203B41FA5}">
                      <a16:colId xmlns:a16="http://schemas.microsoft.com/office/drawing/2014/main" val="20000"/>
                    </a:ext>
                  </a:extLst>
                </a:gridCol>
                <a:gridCol w="4516950">
                  <a:extLst>
                    <a:ext uri="{9D8B030D-6E8A-4147-A177-3AD203B41FA5}">
                      <a16:colId xmlns:a16="http://schemas.microsoft.com/office/drawing/2014/main" val="20001"/>
                    </a:ext>
                  </a:extLst>
                </a:gridCol>
              </a:tblGrid>
              <a:tr h="526950">
                <a:tc>
                  <a:txBody>
                    <a:bodyPr/>
                    <a:lstStyle/>
                    <a:p>
                      <a:pPr marL="0" marR="0" lvl="0" indent="0" algn="l" rtl="0">
                        <a:lnSpc>
                          <a:spcPct val="107000"/>
                        </a:lnSpc>
                        <a:spcBef>
                          <a:spcPts val="0"/>
                        </a:spcBef>
                        <a:spcAft>
                          <a:spcPts val="0"/>
                        </a:spcAft>
                        <a:buClr>
                          <a:schemeClr val="dk1"/>
                        </a:buClr>
                        <a:buSzPts val="2000"/>
                        <a:buFont typeface="Arial"/>
                        <a:buNone/>
                      </a:pPr>
                      <a:r>
                        <a:rPr lang="es-MX" sz="2000" b="1">
                          <a:solidFill>
                            <a:schemeClr val="dk1"/>
                          </a:solidFill>
                          <a:latin typeface="Arial"/>
                          <a:ea typeface="Arial"/>
                          <a:cs typeface="Arial"/>
                          <a:sym typeface="Arial"/>
                        </a:rPr>
                        <a:t>1 D   2 F   3 H    4A </a:t>
                      </a:r>
                      <a:endParaRPr/>
                    </a:p>
                    <a:p>
                      <a:pPr marL="0" marR="0" lvl="0" indent="0" algn="l" rtl="0">
                        <a:lnSpc>
                          <a:spcPct val="107000"/>
                        </a:lnSpc>
                        <a:spcBef>
                          <a:spcPts val="800"/>
                        </a:spcBef>
                        <a:spcAft>
                          <a:spcPts val="0"/>
                        </a:spcAft>
                        <a:buClr>
                          <a:schemeClr val="dk1"/>
                        </a:buClr>
                        <a:buSzPts val="2000"/>
                        <a:buFont typeface="Arial"/>
                        <a:buNone/>
                      </a:pPr>
                      <a:r>
                        <a:rPr lang="es-MX" sz="2000" b="1">
                          <a:solidFill>
                            <a:schemeClr val="dk1"/>
                          </a:solidFill>
                          <a:latin typeface="Arial"/>
                          <a:ea typeface="Arial"/>
                          <a:cs typeface="Arial"/>
                          <a:sym typeface="Arial"/>
                        </a:rPr>
                        <a:t>5 E   6 C   7 G   8 B</a:t>
                      </a:r>
                      <a:endParaRPr sz="2000" b="1">
                        <a:solidFill>
                          <a:schemeClr val="dk1"/>
                        </a:solidFill>
                        <a:latin typeface="Arial"/>
                        <a:ea typeface="Arial"/>
                        <a:cs typeface="Arial"/>
                        <a:sym typeface="Arial"/>
                      </a:endParaRPr>
                    </a:p>
                  </a:txBody>
                  <a:tcPr marL="68575" marR="68575" marT="0" marB="0"/>
                </a:tc>
                <a:tc>
                  <a:txBody>
                    <a:bodyPr/>
                    <a:lstStyle/>
                    <a:p>
                      <a:pPr marL="0" marR="0" lvl="0" indent="0" algn="l" rtl="0">
                        <a:lnSpc>
                          <a:spcPct val="100000"/>
                        </a:lnSpc>
                        <a:spcBef>
                          <a:spcPts val="0"/>
                        </a:spcBef>
                        <a:spcAft>
                          <a:spcPts val="0"/>
                        </a:spcAft>
                        <a:buNone/>
                      </a:pPr>
                      <a:endParaRPr sz="1400" b="1">
                        <a:solidFill>
                          <a:schemeClr val="dk1"/>
                        </a:solidFill>
                        <a:latin typeface="Arial"/>
                        <a:ea typeface="Arial"/>
                        <a:cs typeface="Arial"/>
                        <a:sym typeface="Arial"/>
                      </a:endParaRPr>
                    </a:p>
                  </a:txBody>
                  <a:tcPr marL="68575" marR="68575" marT="0" marB="0"/>
                </a:tc>
                <a:extLst>
                  <a:ext uri="{0D108BD9-81ED-4DB2-BD59-A6C34878D82A}">
                    <a16:rowId xmlns:a16="http://schemas.microsoft.com/office/drawing/2014/main" val="10000"/>
                  </a:ext>
                </a:extLst>
              </a:tr>
              <a:tr h="645700">
                <a:tc>
                  <a:txBody>
                    <a:bodyPr/>
                    <a:lstStyle/>
                    <a:p>
                      <a:pPr marL="0" marR="0" lvl="0" indent="0" algn="l" rtl="0">
                        <a:lnSpc>
                          <a:spcPct val="107000"/>
                        </a:lnSpc>
                        <a:spcBef>
                          <a:spcPts val="0"/>
                        </a:spcBef>
                        <a:spcAft>
                          <a:spcPts val="0"/>
                        </a:spcAft>
                        <a:buNone/>
                      </a:pPr>
                      <a:r>
                        <a:rPr lang="es-MX" sz="1400">
                          <a:solidFill>
                            <a:schemeClr val="dk1"/>
                          </a:solidFill>
                          <a:latin typeface="Arial"/>
                          <a:ea typeface="Arial"/>
                          <a:cs typeface="Arial"/>
                          <a:sym typeface="Arial"/>
                        </a:rPr>
                        <a:t>1. Sam: I studied really hard for the Literature exam.</a:t>
                      </a:r>
                      <a:endParaRPr/>
                    </a:p>
                  </a:txBody>
                  <a:tcPr marL="68575" marR="68575" marT="0" marB="0"/>
                </a:tc>
                <a:tc>
                  <a:txBody>
                    <a:bodyPr/>
                    <a:lstStyle/>
                    <a:p>
                      <a:pPr marL="0" marR="0" lvl="0" indent="0" algn="l" rtl="0">
                        <a:lnSpc>
                          <a:spcPct val="107000"/>
                        </a:lnSpc>
                        <a:spcBef>
                          <a:spcPts val="0"/>
                        </a:spcBef>
                        <a:spcAft>
                          <a:spcPts val="0"/>
                        </a:spcAft>
                        <a:buNone/>
                      </a:pPr>
                      <a:r>
                        <a:rPr lang="es-MX" sz="1400">
                          <a:latin typeface="Arial"/>
                          <a:ea typeface="Arial"/>
                          <a:cs typeface="Arial"/>
                          <a:sym typeface="Arial"/>
                        </a:rPr>
                        <a:t> D. Kevin:Then, you may pass it without any problems.</a:t>
                      </a:r>
                      <a:endParaRPr/>
                    </a:p>
                  </a:txBody>
                  <a:tcPr marL="68575" marR="68575" marT="0" marB="0"/>
                </a:tc>
                <a:extLst>
                  <a:ext uri="{0D108BD9-81ED-4DB2-BD59-A6C34878D82A}">
                    <a16:rowId xmlns:a16="http://schemas.microsoft.com/office/drawing/2014/main" val="10001"/>
                  </a:ext>
                </a:extLst>
              </a:tr>
              <a:tr h="645700">
                <a:tc>
                  <a:txBody>
                    <a:bodyPr/>
                    <a:lstStyle/>
                    <a:p>
                      <a:pPr marL="0" marR="0" lvl="0" indent="0" algn="l" rtl="0">
                        <a:lnSpc>
                          <a:spcPct val="107000"/>
                        </a:lnSpc>
                        <a:spcBef>
                          <a:spcPts val="0"/>
                        </a:spcBef>
                        <a:spcAft>
                          <a:spcPts val="0"/>
                        </a:spcAft>
                        <a:buNone/>
                      </a:pPr>
                      <a:r>
                        <a:rPr lang="es-MX" sz="1400">
                          <a:solidFill>
                            <a:schemeClr val="dk1"/>
                          </a:solidFill>
                          <a:latin typeface="Arial"/>
                          <a:ea typeface="Arial"/>
                          <a:cs typeface="Arial"/>
                          <a:sym typeface="Arial"/>
                        </a:rPr>
                        <a:t> 2. Sam: I’m not really sure. One of the questions was hard. </a:t>
                      </a:r>
                      <a:endParaRPr sz="1400">
                        <a:solidFill>
                          <a:schemeClr val="dk1"/>
                        </a:solidFill>
                        <a:latin typeface="Arial"/>
                        <a:ea typeface="Arial"/>
                        <a:cs typeface="Arial"/>
                        <a:sym typeface="Arial"/>
                      </a:endParaRPr>
                    </a:p>
                  </a:txBody>
                  <a:tcPr marL="68575" marR="68575" marT="0" marB="0"/>
                </a:tc>
                <a:tc>
                  <a:txBody>
                    <a:bodyPr/>
                    <a:lstStyle/>
                    <a:p>
                      <a:pPr marL="0" marR="0" lvl="0" indent="0" algn="l" rtl="0">
                        <a:lnSpc>
                          <a:spcPct val="107000"/>
                        </a:lnSpc>
                        <a:spcBef>
                          <a:spcPts val="0"/>
                        </a:spcBef>
                        <a:spcAft>
                          <a:spcPts val="0"/>
                        </a:spcAft>
                        <a:buClr>
                          <a:schemeClr val="dk1"/>
                        </a:buClr>
                        <a:buSzPts val="1400"/>
                        <a:buFont typeface="Arial"/>
                        <a:buNone/>
                      </a:pPr>
                      <a:r>
                        <a:rPr lang="es-MX" sz="1400">
                          <a:latin typeface="Arial"/>
                          <a:ea typeface="Arial"/>
                          <a:cs typeface="Arial"/>
                          <a:sym typeface="Arial"/>
                        </a:rPr>
                        <a:t>F. Kevin: But you may have answered it correctly. Don’t rush. </a:t>
                      </a:r>
                      <a:endParaRPr sz="1400">
                        <a:latin typeface="Arial"/>
                        <a:ea typeface="Arial"/>
                        <a:cs typeface="Arial"/>
                        <a:sym typeface="Arial"/>
                      </a:endParaRPr>
                    </a:p>
                    <a:p>
                      <a:pPr marL="0" marR="0" lvl="0" indent="0" algn="l" rtl="0">
                        <a:lnSpc>
                          <a:spcPct val="107000"/>
                        </a:lnSpc>
                        <a:spcBef>
                          <a:spcPts val="800"/>
                        </a:spcBef>
                        <a:spcAft>
                          <a:spcPts val="0"/>
                        </a:spcAft>
                        <a:buClr>
                          <a:schemeClr val="dk1"/>
                        </a:buClr>
                        <a:buSzPts val="1400"/>
                        <a:buFont typeface="Calibri"/>
                        <a:buNone/>
                      </a:pPr>
                      <a:endParaRPr sz="1400">
                        <a:latin typeface="Arial"/>
                        <a:ea typeface="Arial"/>
                        <a:cs typeface="Arial"/>
                        <a:sym typeface="Arial"/>
                      </a:endParaRPr>
                    </a:p>
                  </a:txBody>
                  <a:tcPr marL="68575" marR="68575" marT="0" marB="0"/>
                </a:tc>
                <a:extLst>
                  <a:ext uri="{0D108BD9-81ED-4DB2-BD59-A6C34878D82A}">
                    <a16:rowId xmlns:a16="http://schemas.microsoft.com/office/drawing/2014/main" val="10002"/>
                  </a:ext>
                </a:extLst>
              </a:tr>
              <a:tr h="645700">
                <a:tc>
                  <a:txBody>
                    <a:bodyPr/>
                    <a:lstStyle/>
                    <a:p>
                      <a:pPr marL="0" marR="0" lvl="0" indent="0" algn="l" rtl="0">
                        <a:lnSpc>
                          <a:spcPct val="107000"/>
                        </a:lnSpc>
                        <a:spcBef>
                          <a:spcPts val="0"/>
                        </a:spcBef>
                        <a:spcAft>
                          <a:spcPts val="0"/>
                        </a:spcAft>
                        <a:buNone/>
                      </a:pPr>
                      <a:r>
                        <a:rPr lang="es-MX" sz="1400">
                          <a:solidFill>
                            <a:schemeClr val="dk1"/>
                          </a:solidFill>
                          <a:latin typeface="Arial"/>
                          <a:ea typeface="Arial"/>
                          <a:cs typeface="Arial"/>
                          <a:sym typeface="Arial"/>
                        </a:rPr>
                        <a:t>3. Sam: What about you? Do you think you did well in the exam?</a:t>
                      </a:r>
                      <a:endParaRPr/>
                    </a:p>
                  </a:txBody>
                  <a:tcPr marL="68575" marR="68575" marT="0" marB="0"/>
                </a:tc>
                <a:tc>
                  <a:txBody>
                    <a:bodyPr/>
                    <a:lstStyle/>
                    <a:p>
                      <a:pPr marL="0" marR="0" lvl="0" indent="0" algn="l" rtl="0">
                        <a:lnSpc>
                          <a:spcPct val="107000"/>
                        </a:lnSpc>
                        <a:spcBef>
                          <a:spcPts val="0"/>
                        </a:spcBef>
                        <a:spcAft>
                          <a:spcPts val="0"/>
                        </a:spcAft>
                        <a:buNone/>
                      </a:pPr>
                      <a:r>
                        <a:rPr lang="es-MX" sz="1400">
                          <a:latin typeface="Arial"/>
                          <a:ea typeface="Arial"/>
                          <a:cs typeface="Arial"/>
                          <a:sym typeface="Arial"/>
                        </a:rPr>
                        <a:t>H. Kevin: Nah! Something bad must have happened to me. When the time came, my brain went blank!</a:t>
                      </a:r>
                      <a:endParaRPr sz="1400">
                        <a:latin typeface="Arial"/>
                        <a:ea typeface="Arial"/>
                        <a:cs typeface="Arial"/>
                        <a:sym typeface="Arial"/>
                      </a:endParaRPr>
                    </a:p>
                  </a:txBody>
                  <a:tcPr marL="68575" marR="68575" marT="0" marB="0"/>
                </a:tc>
                <a:extLst>
                  <a:ext uri="{0D108BD9-81ED-4DB2-BD59-A6C34878D82A}">
                    <a16:rowId xmlns:a16="http://schemas.microsoft.com/office/drawing/2014/main" val="10003"/>
                  </a:ext>
                </a:extLst>
              </a:tr>
              <a:tr h="645700">
                <a:tc>
                  <a:txBody>
                    <a:bodyPr/>
                    <a:lstStyle/>
                    <a:p>
                      <a:pPr marL="0" marR="0" lvl="0" indent="0" algn="l" rtl="0">
                        <a:lnSpc>
                          <a:spcPct val="107000"/>
                        </a:lnSpc>
                        <a:spcBef>
                          <a:spcPts val="0"/>
                        </a:spcBef>
                        <a:spcAft>
                          <a:spcPts val="0"/>
                        </a:spcAft>
                        <a:buNone/>
                      </a:pPr>
                      <a:r>
                        <a:rPr lang="es-MX" sz="1400">
                          <a:solidFill>
                            <a:schemeClr val="dk1"/>
                          </a:solidFill>
                          <a:latin typeface="Arial"/>
                          <a:ea typeface="Arial"/>
                          <a:cs typeface="Arial"/>
                          <a:sym typeface="Arial"/>
                        </a:rPr>
                        <a:t>4. Sam: OMG! Don’t you think you could have done something to calm down?</a:t>
                      </a:r>
                      <a:endParaRPr/>
                    </a:p>
                  </a:txBody>
                  <a:tcPr marL="68575" marR="68575" marT="0" marB="0"/>
                </a:tc>
                <a:tc>
                  <a:txBody>
                    <a:bodyPr/>
                    <a:lstStyle/>
                    <a:p>
                      <a:pPr marL="0" marR="0" lvl="0" indent="0" algn="l" rtl="0">
                        <a:lnSpc>
                          <a:spcPct val="107000"/>
                        </a:lnSpc>
                        <a:spcBef>
                          <a:spcPts val="0"/>
                        </a:spcBef>
                        <a:spcAft>
                          <a:spcPts val="0"/>
                        </a:spcAft>
                        <a:buClr>
                          <a:schemeClr val="dk1"/>
                        </a:buClr>
                        <a:buSzPts val="1400"/>
                        <a:buFont typeface="Arial"/>
                        <a:buNone/>
                      </a:pPr>
                      <a:r>
                        <a:rPr lang="es-MX" sz="1400">
                          <a:latin typeface="Arial"/>
                          <a:ea typeface="Arial"/>
                          <a:cs typeface="Arial"/>
                          <a:sym typeface="Arial"/>
                        </a:rPr>
                        <a:t> A. Kevin: Now that I think about it, I think I could have breath in and breath out calmly.</a:t>
                      </a:r>
                      <a:endParaRPr/>
                    </a:p>
                  </a:txBody>
                  <a:tcPr marL="68575" marR="68575" marT="0" marB="0"/>
                </a:tc>
                <a:extLst>
                  <a:ext uri="{0D108BD9-81ED-4DB2-BD59-A6C34878D82A}">
                    <a16:rowId xmlns:a16="http://schemas.microsoft.com/office/drawing/2014/main" val="10004"/>
                  </a:ext>
                </a:extLst>
              </a:tr>
              <a:tr h="500700">
                <a:tc>
                  <a:txBody>
                    <a:bodyPr/>
                    <a:lstStyle/>
                    <a:p>
                      <a:pPr marL="0" marR="0" lvl="0" indent="0" algn="l" rtl="0">
                        <a:lnSpc>
                          <a:spcPct val="107000"/>
                        </a:lnSpc>
                        <a:spcBef>
                          <a:spcPts val="0"/>
                        </a:spcBef>
                        <a:spcAft>
                          <a:spcPts val="0"/>
                        </a:spcAft>
                        <a:buNone/>
                      </a:pPr>
                      <a:r>
                        <a:rPr lang="es-MX" sz="1400">
                          <a:solidFill>
                            <a:schemeClr val="dk1"/>
                          </a:solidFill>
                          <a:latin typeface="Arial"/>
                          <a:ea typeface="Arial"/>
                          <a:cs typeface="Arial"/>
                          <a:sym typeface="Arial"/>
                        </a:rPr>
                        <a:t>5. Sam: But what do you think your mark will be?</a:t>
                      </a:r>
                      <a:endParaRPr sz="1400">
                        <a:solidFill>
                          <a:schemeClr val="dk1"/>
                        </a:solidFill>
                        <a:latin typeface="Arial"/>
                        <a:ea typeface="Arial"/>
                        <a:cs typeface="Arial"/>
                        <a:sym typeface="Arial"/>
                      </a:endParaRPr>
                    </a:p>
                  </a:txBody>
                  <a:tcPr marL="68575" marR="68575" marT="0" marB="0"/>
                </a:tc>
                <a:tc>
                  <a:txBody>
                    <a:bodyPr/>
                    <a:lstStyle/>
                    <a:p>
                      <a:pPr marL="0" marR="0" lvl="0" indent="0" algn="l" rtl="0">
                        <a:lnSpc>
                          <a:spcPct val="107000"/>
                        </a:lnSpc>
                        <a:spcBef>
                          <a:spcPts val="0"/>
                        </a:spcBef>
                        <a:spcAft>
                          <a:spcPts val="0"/>
                        </a:spcAft>
                        <a:buClr>
                          <a:schemeClr val="dk1"/>
                        </a:buClr>
                        <a:buSzPts val="1400"/>
                        <a:buFont typeface="Arial"/>
                        <a:buNone/>
                      </a:pPr>
                      <a:r>
                        <a:rPr lang="es-MX" sz="1400">
                          <a:latin typeface="Arial"/>
                          <a:ea typeface="Arial"/>
                          <a:cs typeface="Arial"/>
                          <a:sym typeface="Arial"/>
                        </a:rPr>
                        <a:t> E. Kevin: I can’t have passed the exam. I’m sure I’ll get five! I missed several answers.</a:t>
                      </a:r>
                      <a:endParaRPr/>
                    </a:p>
                  </a:txBody>
                  <a:tcPr marL="68575" marR="68575" marT="0" marB="0"/>
                </a:tc>
                <a:extLst>
                  <a:ext uri="{0D108BD9-81ED-4DB2-BD59-A6C34878D82A}">
                    <a16:rowId xmlns:a16="http://schemas.microsoft.com/office/drawing/2014/main" val="10005"/>
                  </a:ext>
                </a:extLst>
              </a:tr>
              <a:tr h="500700">
                <a:tc>
                  <a:txBody>
                    <a:bodyPr/>
                    <a:lstStyle/>
                    <a:p>
                      <a:pPr marL="0" marR="0" lvl="0" indent="0" algn="l" rtl="0">
                        <a:lnSpc>
                          <a:spcPct val="107000"/>
                        </a:lnSpc>
                        <a:spcBef>
                          <a:spcPts val="0"/>
                        </a:spcBef>
                        <a:spcAft>
                          <a:spcPts val="0"/>
                        </a:spcAft>
                        <a:buNone/>
                      </a:pPr>
                      <a:r>
                        <a:rPr lang="es-MX" sz="1400">
                          <a:solidFill>
                            <a:schemeClr val="dk1"/>
                          </a:solidFill>
                          <a:latin typeface="Arial"/>
                          <a:ea typeface="Arial"/>
                          <a:cs typeface="Arial"/>
                          <a:sym typeface="Arial"/>
                        </a:rPr>
                        <a:t>6. Sam: Oh, so sorry to hear that! </a:t>
                      </a:r>
                      <a:endParaRPr sz="1400">
                        <a:solidFill>
                          <a:schemeClr val="dk1"/>
                        </a:solidFill>
                        <a:latin typeface="Arial"/>
                        <a:ea typeface="Arial"/>
                        <a:cs typeface="Arial"/>
                        <a:sym typeface="Arial"/>
                      </a:endParaRPr>
                    </a:p>
                  </a:txBody>
                  <a:tcPr marL="68575" marR="68575" marT="0" marB="0"/>
                </a:tc>
                <a:tc>
                  <a:txBody>
                    <a:bodyPr/>
                    <a:lstStyle/>
                    <a:p>
                      <a:pPr marL="0" marR="0" lvl="0" indent="0" algn="l" rtl="0">
                        <a:lnSpc>
                          <a:spcPct val="107000"/>
                        </a:lnSpc>
                        <a:spcBef>
                          <a:spcPts val="0"/>
                        </a:spcBef>
                        <a:spcAft>
                          <a:spcPts val="0"/>
                        </a:spcAft>
                        <a:buNone/>
                      </a:pPr>
                      <a:r>
                        <a:rPr lang="es-MX" sz="1400">
                          <a:latin typeface="Arial"/>
                          <a:ea typeface="Arial"/>
                          <a:cs typeface="Arial"/>
                          <a:sym typeface="Arial"/>
                        </a:rPr>
                        <a:t> C. Kevin: Yeah! It’s ok. I’m happy because you may have passed the exam. You missed only one answer. Well… Are you coming to Frida’s party?</a:t>
                      </a:r>
                      <a:endParaRPr sz="1400">
                        <a:latin typeface="Arial"/>
                        <a:ea typeface="Arial"/>
                        <a:cs typeface="Arial"/>
                        <a:sym typeface="Arial"/>
                      </a:endParaRPr>
                    </a:p>
                  </a:txBody>
                  <a:tcPr marL="68575" marR="68575" marT="0" marB="0"/>
                </a:tc>
                <a:extLst>
                  <a:ext uri="{0D108BD9-81ED-4DB2-BD59-A6C34878D82A}">
                    <a16:rowId xmlns:a16="http://schemas.microsoft.com/office/drawing/2014/main" val="10006"/>
                  </a:ext>
                </a:extLst>
              </a:tr>
              <a:tr h="500700">
                <a:tc>
                  <a:txBody>
                    <a:bodyPr/>
                    <a:lstStyle/>
                    <a:p>
                      <a:pPr marL="0" marR="0" lvl="0" indent="0" algn="l" rtl="0">
                        <a:lnSpc>
                          <a:spcPct val="107000"/>
                        </a:lnSpc>
                        <a:spcBef>
                          <a:spcPts val="0"/>
                        </a:spcBef>
                        <a:spcAft>
                          <a:spcPts val="0"/>
                        </a:spcAft>
                        <a:buNone/>
                      </a:pPr>
                      <a:r>
                        <a:rPr lang="es-MX" sz="1400">
                          <a:solidFill>
                            <a:schemeClr val="dk1"/>
                          </a:solidFill>
                          <a:latin typeface="Arial"/>
                          <a:ea typeface="Arial"/>
                          <a:cs typeface="Arial"/>
                          <a:sym typeface="Arial"/>
                        </a:rPr>
                        <a:t>7. Sam: I may come. I’m not sure yet. And you?</a:t>
                      </a:r>
                      <a:endParaRPr sz="1400">
                        <a:solidFill>
                          <a:schemeClr val="dk1"/>
                        </a:solidFill>
                        <a:latin typeface="Arial"/>
                        <a:ea typeface="Arial"/>
                        <a:cs typeface="Arial"/>
                        <a:sym typeface="Arial"/>
                      </a:endParaRPr>
                    </a:p>
                  </a:txBody>
                  <a:tcPr marL="68575" marR="68575" marT="0" marB="0"/>
                </a:tc>
                <a:tc>
                  <a:txBody>
                    <a:bodyPr/>
                    <a:lstStyle/>
                    <a:p>
                      <a:pPr marL="0" marR="0" lvl="0" indent="0" algn="l" rtl="0">
                        <a:lnSpc>
                          <a:spcPct val="107000"/>
                        </a:lnSpc>
                        <a:spcBef>
                          <a:spcPts val="0"/>
                        </a:spcBef>
                        <a:spcAft>
                          <a:spcPts val="0"/>
                        </a:spcAft>
                        <a:buNone/>
                      </a:pPr>
                      <a:r>
                        <a:rPr lang="es-MX" sz="1400">
                          <a:latin typeface="Arial"/>
                          <a:ea typeface="Arial"/>
                          <a:cs typeface="Arial"/>
                          <a:sym typeface="Arial"/>
                        </a:rPr>
                        <a:t>G. Kevin: I might not come because I’m afraid my parents will get upset because of my results in the exam.</a:t>
                      </a:r>
                      <a:endParaRPr sz="1400">
                        <a:latin typeface="Arial"/>
                        <a:ea typeface="Arial"/>
                        <a:cs typeface="Arial"/>
                        <a:sym typeface="Arial"/>
                      </a:endParaRPr>
                    </a:p>
                  </a:txBody>
                  <a:tcPr marL="68575" marR="68575" marT="0" marB="0"/>
                </a:tc>
                <a:extLst>
                  <a:ext uri="{0D108BD9-81ED-4DB2-BD59-A6C34878D82A}">
                    <a16:rowId xmlns:a16="http://schemas.microsoft.com/office/drawing/2014/main" val="10007"/>
                  </a:ext>
                </a:extLst>
              </a:tr>
              <a:tr h="500700">
                <a:tc>
                  <a:txBody>
                    <a:bodyPr/>
                    <a:lstStyle/>
                    <a:p>
                      <a:pPr marL="0" marR="0" lvl="0" indent="0" algn="l" rtl="0">
                        <a:lnSpc>
                          <a:spcPct val="107000"/>
                        </a:lnSpc>
                        <a:spcBef>
                          <a:spcPts val="0"/>
                        </a:spcBef>
                        <a:spcAft>
                          <a:spcPts val="0"/>
                        </a:spcAft>
                        <a:buNone/>
                      </a:pPr>
                      <a:r>
                        <a:rPr lang="es-MX" sz="1400">
                          <a:solidFill>
                            <a:schemeClr val="dk1"/>
                          </a:solidFill>
                          <a:latin typeface="Arial"/>
                          <a:ea typeface="Arial"/>
                          <a:cs typeface="Arial"/>
                          <a:sym typeface="Arial"/>
                        </a:rPr>
                        <a:t>8. Yeah! Let’s wait for the results and see what happens.</a:t>
                      </a:r>
                      <a:endParaRPr sz="1400">
                        <a:solidFill>
                          <a:schemeClr val="dk1"/>
                        </a:solidFill>
                        <a:latin typeface="Arial"/>
                        <a:ea typeface="Arial"/>
                        <a:cs typeface="Arial"/>
                        <a:sym typeface="Arial"/>
                      </a:endParaRPr>
                    </a:p>
                  </a:txBody>
                  <a:tcPr marL="68575" marR="68575" marT="0" marB="0"/>
                </a:tc>
                <a:tc>
                  <a:txBody>
                    <a:bodyPr/>
                    <a:lstStyle/>
                    <a:p>
                      <a:pPr marL="0" marR="0" lvl="0" indent="0" algn="l" rtl="0">
                        <a:lnSpc>
                          <a:spcPct val="107000"/>
                        </a:lnSpc>
                        <a:spcBef>
                          <a:spcPts val="0"/>
                        </a:spcBef>
                        <a:spcAft>
                          <a:spcPts val="0"/>
                        </a:spcAft>
                        <a:buClr>
                          <a:schemeClr val="dk1"/>
                        </a:buClr>
                        <a:buSzPts val="1400"/>
                        <a:buFont typeface="Arial"/>
                        <a:buNone/>
                      </a:pPr>
                      <a:r>
                        <a:rPr lang="es-MX" sz="1400">
                          <a:latin typeface="Arial"/>
                          <a:ea typeface="Arial"/>
                          <a:cs typeface="Arial"/>
                          <a:sym typeface="Arial"/>
                        </a:rPr>
                        <a:t>B. Kevin: You’re right. A miracle may still happen. Ha, ha, ha!</a:t>
                      </a:r>
                      <a:endParaRPr/>
                    </a:p>
                  </a:txBody>
                  <a:tcPr marL="68575" marR="68575" marT="0" marB="0"/>
                </a:tc>
                <a:extLst>
                  <a:ext uri="{0D108BD9-81ED-4DB2-BD59-A6C34878D82A}">
                    <a16:rowId xmlns:a16="http://schemas.microsoft.com/office/drawing/2014/main" val="10008"/>
                  </a:ext>
                </a:extLst>
              </a:tr>
            </a:tbl>
          </a:graphicData>
        </a:graphic>
      </p:graphicFrame>
      <p:pic>
        <p:nvPicPr>
          <p:cNvPr id="495" name="Google Shape;495;p26" descr="Inicio1 con relleno sólido">
            <a:hlinkClick r:id="rId3" action="ppaction://hlinksldjump"/>
          </p:cNvPr>
          <p:cNvPicPr preferRelativeResize="0"/>
          <p:nvPr/>
        </p:nvPicPr>
        <p:blipFill rotWithShape="1">
          <a:blip r:embed="rId4">
            <a:alphaModFix/>
          </a:blip>
          <a:srcRect/>
          <a:stretch/>
        </p:blipFill>
        <p:spPr>
          <a:xfrm>
            <a:off x="8247196" y="-103242"/>
            <a:ext cx="914400" cy="914400"/>
          </a:xfrm>
          <a:prstGeom prst="rect">
            <a:avLst/>
          </a:prstGeom>
          <a:noFill/>
          <a:ln>
            <a:noFill/>
          </a:ln>
        </p:spPr>
      </p:pic>
      <p:pic>
        <p:nvPicPr>
          <p:cNvPr id="496" name="Google Shape;496;p26"/>
          <p:cNvPicPr preferRelativeResize="0"/>
          <p:nvPr/>
        </p:nvPicPr>
        <p:blipFill rotWithShape="1">
          <a:blip r:embed="rId5">
            <a:alphaModFix/>
          </a:blip>
          <a:srcRect/>
          <a:stretch/>
        </p:blipFill>
        <p:spPr>
          <a:xfrm>
            <a:off x="201255" y="63068"/>
            <a:ext cx="756749" cy="401168"/>
          </a:xfrm>
          <a:prstGeom prst="rect">
            <a:avLst/>
          </a:prstGeom>
          <a:noFill/>
          <a:ln>
            <a:noFill/>
          </a:ln>
        </p:spPr>
      </p:pic>
      <p:pic>
        <p:nvPicPr>
          <p:cNvPr id="497" name="Google Shape;497;p26">
            <a:hlinkClick r:id="rId6" action="ppaction://hlinksldjump"/>
          </p:cNvPr>
          <p:cNvPicPr preferRelativeResize="0"/>
          <p:nvPr/>
        </p:nvPicPr>
        <p:blipFill rotWithShape="1">
          <a:blip r:embed="rId7">
            <a:alphaModFix/>
          </a:blip>
          <a:srcRect/>
          <a:stretch/>
        </p:blipFill>
        <p:spPr>
          <a:xfrm>
            <a:off x="1624337" y="6151684"/>
            <a:ext cx="914479" cy="914479"/>
          </a:xfrm>
          <a:prstGeom prst="rect">
            <a:avLst/>
          </a:prstGeom>
          <a:noFill/>
          <a:ln>
            <a:noFill/>
          </a:ln>
        </p:spPr>
      </p:pic>
      <p:pic>
        <p:nvPicPr>
          <p:cNvPr id="498" name="Google Shape;498;p26"/>
          <p:cNvPicPr preferRelativeResize="0"/>
          <p:nvPr/>
        </p:nvPicPr>
        <p:blipFill rotWithShape="1">
          <a:blip r:embed="rId5">
            <a:alphaModFix/>
          </a:blip>
          <a:srcRect/>
          <a:stretch/>
        </p:blipFill>
        <p:spPr>
          <a:xfrm>
            <a:off x="903878" y="6461196"/>
            <a:ext cx="756749" cy="401168"/>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502"/>
        <p:cNvGrpSpPr/>
        <p:nvPr/>
      </p:nvGrpSpPr>
      <p:grpSpPr>
        <a:xfrm>
          <a:off x="0" y="0"/>
          <a:ext cx="0" cy="0"/>
          <a:chOff x="0" y="0"/>
          <a:chExt cx="0" cy="0"/>
        </a:xfrm>
      </p:grpSpPr>
      <p:sp>
        <p:nvSpPr>
          <p:cNvPr id="503" name="Google Shape;503;p27"/>
          <p:cNvSpPr txBox="1"/>
          <p:nvPr/>
        </p:nvSpPr>
        <p:spPr>
          <a:xfrm>
            <a:off x="2267744" y="620688"/>
            <a:ext cx="3971261" cy="2063808"/>
          </a:xfrm>
          <a:prstGeom prst="rect">
            <a:avLst/>
          </a:prstGeom>
          <a:noFill/>
          <a:ln>
            <a:noFill/>
          </a:ln>
        </p:spPr>
        <p:txBody>
          <a:bodyPr spcFirstLastPara="1" wrap="square" lIns="91425" tIns="45700" rIns="91425" bIns="45700" anchor="b" anchorCtr="0">
            <a:normAutofit/>
          </a:bodyPr>
          <a:lstStyle/>
          <a:p>
            <a:pPr marL="0" marR="0" lvl="0" indent="0" algn="ctr" rtl="0">
              <a:lnSpc>
                <a:spcPct val="90000"/>
              </a:lnSpc>
              <a:spcBef>
                <a:spcPts val="0"/>
              </a:spcBef>
              <a:spcAft>
                <a:spcPts val="0"/>
              </a:spcAft>
              <a:buNone/>
            </a:pPr>
            <a:r>
              <a:rPr lang="es-MX" sz="4000" b="1">
                <a:solidFill>
                  <a:schemeClr val="dk1"/>
                </a:solidFill>
                <a:latin typeface="Calibri"/>
                <a:ea typeface="Calibri"/>
                <a:cs typeface="Calibri"/>
                <a:sym typeface="Calibri"/>
              </a:rPr>
              <a:t>Summary</a:t>
            </a:r>
            <a:endParaRPr/>
          </a:p>
        </p:txBody>
      </p:sp>
      <p:pic>
        <p:nvPicPr>
          <p:cNvPr id="504" name="Google Shape;504;p27" descr="Inicio1 con relleno sólido">
            <a:hlinkClick r:id="rId3" action="ppaction://hlinksldjump"/>
          </p:cNvPr>
          <p:cNvPicPr preferRelativeResize="0"/>
          <p:nvPr/>
        </p:nvPicPr>
        <p:blipFill rotWithShape="1">
          <a:blip r:embed="rId4">
            <a:alphaModFix/>
          </a:blip>
          <a:srcRect/>
          <a:stretch/>
        </p:blipFill>
        <p:spPr>
          <a:xfrm>
            <a:off x="8102678" y="0"/>
            <a:ext cx="1041322" cy="1041322"/>
          </a:xfrm>
          <a:prstGeom prst="rect">
            <a:avLst/>
          </a:prstGeom>
          <a:noFill/>
          <a:ln>
            <a:noFill/>
          </a:ln>
        </p:spPr>
      </p:pic>
      <p:pic>
        <p:nvPicPr>
          <p:cNvPr id="505" name="Google Shape;505;p27"/>
          <p:cNvPicPr preferRelativeResize="0"/>
          <p:nvPr/>
        </p:nvPicPr>
        <p:blipFill rotWithShape="1">
          <a:blip r:embed="rId5">
            <a:alphaModFix/>
          </a:blip>
          <a:srcRect/>
          <a:stretch/>
        </p:blipFill>
        <p:spPr>
          <a:xfrm>
            <a:off x="0" y="6397396"/>
            <a:ext cx="790575" cy="419100"/>
          </a:xfrm>
          <a:prstGeom prst="rect">
            <a:avLst/>
          </a:prstGeom>
          <a:noFill/>
          <a:ln>
            <a:noFill/>
          </a:ln>
        </p:spPr>
      </p:pic>
      <p:sp>
        <p:nvSpPr>
          <p:cNvPr id="506" name="Google Shape;506;p27"/>
          <p:cNvSpPr txBox="1"/>
          <p:nvPr/>
        </p:nvSpPr>
        <p:spPr>
          <a:xfrm>
            <a:off x="1115616" y="2848499"/>
            <a:ext cx="6737742" cy="5847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3200" u="sng">
                <a:solidFill>
                  <a:srgbClr val="0000FF"/>
                </a:solidFill>
                <a:latin typeface="Calibri"/>
                <a:ea typeface="Calibri"/>
                <a:cs typeface="Calibri"/>
                <a:sym typeface="Calibri"/>
                <a:hlinkClick r:id="rId6">
                  <a:extLst>
                    <a:ext uri="{A12FA001-AC4F-418D-AE19-62706E023703}">
                      <ahyp:hlinkClr xmlns:ahyp="http://schemas.microsoft.com/office/drawing/2018/hyperlinkcolor" val="tx"/>
                    </a:ext>
                  </a:extLst>
                </a:hlinkClick>
              </a:rPr>
              <a:t>Click here</a:t>
            </a:r>
            <a:r>
              <a:rPr lang="es-MX" sz="3200" u="sng">
                <a:solidFill>
                  <a:schemeClr val="dk1"/>
                </a:solidFill>
                <a:latin typeface="Calibri"/>
                <a:ea typeface="Calibri"/>
                <a:cs typeface="Calibri"/>
                <a:sym typeface="Calibri"/>
                <a:hlinkClick r:id="rId6">
                  <a:extLst>
                    <a:ext uri="{A12FA001-AC4F-418D-AE19-62706E023703}">
                      <ahyp:hlinkClr xmlns:ahyp="http://schemas.microsoft.com/office/drawing/2018/hyperlinkcolor" val="tx"/>
                    </a:ext>
                  </a:extLst>
                </a:hlinkClick>
              </a:rPr>
              <a:t> </a:t>
            </a:r>
            <a:r>
              <a:rPr lang="es-MX" sz="3200">
                <a:solidFill>
                  <a:schemeClr val="dk1"/>
                </a:solidFill>
                <a:latin typeface="Calibri"/>
                <a:ea typeface="Calibri"/>
                <a:cs typeface="Calibri"/>
                <a:sym typeface="Calibri"/>
              </a:rPr>
              <a:t>and do the summary activity.</a:t>
            </a:r>
            <a:endParaRPr sz="3200">
              <a:solidFill>
                <a:schemeClr val="dk1"/>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511"/>
        <p:cNvGrpSpPr/>
        <p:nvPr/>
      </p:nvGrpSpPr>
      <p:grpSpPr>
        <a:xfrm>
          <a:off x="0" y="0"/>
          <a:ext cx="0" cy="0"/>
          <a:chOff x="0" y="0"/>
          <a:chExt cx="0" cy="0"/>
        </a:xfrm>
      </p:grpSpPr>
      <p:sp>
        <p:nvSpPr>
          <p:cNvPr id="512" name="Google Shape;512;p28"/>
          <p:cNvSpPr txBox="1"/>
          <p:nvPr/>
        </p:nvSpPr>
        <p:spPr>
          <a:xfrm>
            <a:off x="1115616" y="2338891"/>
            <a:ext cx="6192688" cy="2063808"/>
          </a:xfrm>
          <a:prstGeom prst="rect">
            <a:avLst/>
          </a:prstGeom>
          <a:noFill/>
          <a:ln>
            <a:noFill/>
          </a:ln>
        </p:spPr>
        <p:txBody>
          <a:bodyPr spcFirstLastPara="1" wrap="square" lIns="91425" tIns="45700" rIns="91425" bIns="45700" anchor="b" anchorCtr="0">
            <a:noAutofit/>
          </a:bodyPr>
          <a:lstStyle/>
          <a:p>
            <a:pPr marL="0" marR="0" lvl="0" indent="0" algn="ctr" rtl="0">
              <a:lnSpc>
                <a:spcPct val="90000"/>
              </a:lnSpc>
              <a:spcBef>
                <a:spcPts val="0"/>
              </a:spcBef>
              <a:spcAft>
                <a:spcPts val="0"/>
              </a:spcAft>
              <a:buNone/>
            </a:pPr>
            <a:r>
              <a:rPr lang="es-MX" sz="4800" b="1">
                <a:solidFill>
                  <a:schemeClr val="dk1"/>
                </a:solidFill>
                <a:latin typeface="Calibri"/>
                <a:ea typeface="Calibri"/>
                <a:cs typeface="Calibri"/>
                <a:sym typeface="Calibri"/>
              </a:rPr>
              <a:t>This is the end…</a:t>
            </a:r>
            <a:endParaRPr sz="4800"/>
          </a:p>
          <a:p>
            <a:pPr marL="0" marR="0" lvl="0" indent="0" algn="ctr" rtl="0">
              <a:lnSpc>
                <a:spcPct val="90000"/>
              </a:lnSpc>
              <a:spcBef>
                <a:spcPts val="600"/>
              </a:spcBef>
              <a:spcAft>
                <a:spcPts val="0"/>
              </a:spcAft>
              <a:buNone/>
            </a:pPr>
            <a:r>
              <a:rPr lang="es-MX" sz="4800" b="1">
                <a:solidFill>
                  <a:schemeClr val="dk1"/>
                </a:solidFill>
                <a:latin typeface="Calibri"/>
                <a:ea typeface="Calibri"/>
                <a:cs typeface="Calibri"/>
                <a:sym typeface="Calibri"/>
              </a:rPr>
              <a:t>Congratulations!</a:t>
            </a:r>
            <a:endParaRPr sz="4800"/>
          </a:p>
          <a:p>
            <a:pPr marL="0" marR="0" lvl="0" indent="0" algn="ctr" rtl="0">
              <a:lnSpc>
                <a:spcPct val="90000"/>
              </a:lnSpc>
              <a:spcBef>
                <a:spcPts val="600"/>
              </a:spcBef>
              <a:spcAft>
                <a:spcPts val="0"/>
              </a:spcAft>
              <a:buNone/>
            </a:pPr>
            <a:r>
              <a:rPr lang="es-MX" sz="4800" b="1">
                <a:solidFill>
                  <a:schemeClr val="dk1"/>
                </a:solidFill>
                <a:latin typeface="Calibri"/>
                <a:ea typeface="Calibri"/>
                <a:cs typeface="Calibri"/>
                <a:sym typeface="Calibri"/>
              </a:rPr>
              <a:t>You’ve done very well!</a:t>
            </a:r>
            <a:endParaRPr sz="4800"/>
          </a:p>
        </p:txBody>
      </p:sp>
      <p:pic>
        <p:nvPicPr>
          <p:cNvPr id="513" name="Google Shape;513;p28" descr="Inicio1 con relleno sólido">
            <a:hlinkClick r:id="rId3" action="ppaction://hlinksldjump"/>
          </p:cNvPr>
          <p:cNvPicPr preferRelativeResize="0"/>
          <p:nvPr/>
        </p:nvPicPr>
        <p:blipFill rotWithShape="1">
          <a:blip r:embed="rId4">
            <a:alphaModFix/>
          </a:blip>
          <a:srcRect/>
          <a:stretch/>
        </p:blipFill>
        <p:spPr>
          <a:xfrm>
            <a:off x="8100392" y="355707"/>
            <a:ext cx="1041322" cy="1041322"/>
          </a:xfrm>
          <a:prstGeom prst="rect">
            <a:avLst/>
          </a:prstGeom>
          <a:noFill/>
          <a:ln>
            <a:noFill/>
          </a:ln>
        </p:spPr>
      </p:pic>
      <p:pic>
        <p:nvPicPr>
          <p:cNvPr id="514" name="Google Shape;514;p28"/>
          <p:cNvPicPr preferRelativeResize="0"/>
          <p:nvPr/>
        </p:nvPicPr>
        <p:blipFill rotWithShape="1">
          <a:blip r:embed="rId5">
            <a:alphaModFix/>
          </a:blip>
          <a:srcRect/>
          <a:stretch/>
        </p:blipFill>
        <p:spPr>
          <a:xfrm>
            <a:off x="0" y="6397396"/>
            <a:ext cx="790575" cy="419100"/>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19"/>
        <p:cNvGrpSpPr/>
        <p:nvPr/>
      </p:nvGrpSpPr>
      <p:grpSpPr>
        <a:xfrm>
          <a:off x="0" y="0"/>
          <a:ext cx="0" cy="0"/>
          <a:chOff x="0" y="0"/>
          <a:chExt cx="0" cy="0"/>
        </a:xfrm>
      </p:grpSpPr>
      <p:sp>
        <p:nvSpPr>
          <p:cNvPr id="520" name="Google Shape;520;p29"/>
          <p:cNvSpPr txBox="1"/>
          <p:nvPr/>
        </p:nvSpPr>
        <p:spPr>
          <a:xfrm>
            <a:off x="107503" y="942436"/>
            <a:ext cx="8936295" cy="481670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MX" sz="1800" b="1">
                <a:solidFill>
                  <a:srgbClr val="000000"/>
                </a:solidFill>
                <a:latin typeface="Arial"/>
                <a:ea typeface="Arial"/>
                <a:cs typeface="Arial"/>
                <a:sym typeface="Arial"/>
              </a:rPr>
              <a:t>REFERENCES</a:t>
            </a:r>
            <a:endParaRPr/>
          </a:p>
          <a:p>
            <a:pPr marL="0" marR="0" lvl="0" indent="0" algn="l" rtl="0">
              <a:spcBef>
                <a:spcPts val="600"/>
              </a:spcBef>
              <a:spcAft>
                <a:spcPts val="0"/>
              </a:spcAft>
              <a:buNone/>
            </a:pPr>
            <a:r>
              <a:rPr lang="es-MX" sz="1800">
                <a:solidFill>
                  <a:schemeClr val="dk1"/>
                </a:solidFill>
                <a:latin typeface="Times New Roman"/>
                <a:ea typeface="Times New Roman"/>
                <a:cs typeface="Times New Roman"/>
                <a:sym typeface="Times New Roman"/>
              </a:rPr>
              <a:t> </a:t>
            </a:r>
            <a:endParaRPr sz="1800">
              <a:solidFill>
                <a:schemeClr val="dk1"/>
              </a:solidFill>
              <a:latin typeface="Times New Roman"/>
              <a:ea typeface="Times New Roman"/>
              <a:cs typeface="Times New Roman"/>
              <a:sym typeface="Times New Roman"/>
            </a:endParaRPr>
          </a:p>
          <a:p>
            <a:pPr marL="540000" marR="0" lvl="0" indent="-540000" algn="l" rtl="0">
              <a:spcBef>
                <a:spcPts val="2400"/>
              </a:spcBef>
              <a:spcAft>
                <a:spcPts val="0"/>
              </a:spcAft>
              <a:buNone/>
            </a:pPr>
            <a:r>
              <a:rPr lang="es-MX" sz="1800" b="0">
                <a:solidFill>
                  <a:srgbClr val="000000"/>
                </a:solidFill>
                <a:latin typeface="Arial"/>
                <a:ea typeface="Arial"/>
                <a:cs typeface="Arial"/>
                <a:sym typeface="Arial"/>
              </a:rPr>
              <a:t>Beare, K. (2020). </a:t>
            </a:r>
            <a:r>
              <a:rPr lang="es-MX" sz="1800" b="0" i="1">
                <a:solidFill>
                  <a:srgbClr val="000000"/>
                </a:solidFill>
                <a:latin typeface="Arial"/>
                <a:ea typeface="Arial"/>
                <a:cs typeface="Arial"/>
                <a:sym typeface="Arial"/>
              </a:rPr>
              <a:t>Modal Verbs of Probability for English Language Learners</a:t>
            </a:r>
            <a:r>
              <a:rPr lang="es-MX" sz="1800" b="0">
                <a:solidFill>
                  <a:srgbClr val="000000"/>
                </a:solidFill>
                <a:latin typeface="Arial"/>
                <a:ea typeface="Arial"/>
                <a:cs typeface="Arial"/>
                <a:sym typeface="Arial"/>
              </a:rPr>
              <a:t>. </a:t>
            </a:r>
            <a:r>
              <a:rPr lang="es-MX" sz="1800" b="0" u="sng">
                <a:solidFill>
                  <a:srgbClr val="000000"/>
                </a:solidFill>
                <a:latin typeface="Arial"/>
                <a:ea typeface="Arial"/>
                <a:cs typeface="Arial"/>
                <a:sym typeface="Arial"/>
                <a:hlinkClick r:id="rId3">
                  <a:extLst>
                    <a:ext uri="{A12FA001-AC4F-418D-AE19-62706E023703}">
                      <ahyp:hlinkClr xmlns:ahyp="http://schemas.microsoft.com/office/drawing/2018/hyperlinkcolor" val="tx"/>
                    </a:ext>
                  </a:extLst>
                </a:hlinkClick>
              </a:rPr>
              <a:t>https://www.thoughtco.com/modal-verbs-of-probability-4176602</a:t>
            </a:r>
            <a:endParaRPr sz="1800" b="1" u="sng">
              <a:solidFill>
                <a:schemeClr val="dk1"/>
              </a:solidFill>
              <a:latin typeface="Times New Roman"/>
              <a:ea typeface="Times New Roman"/>
              <a:cs typeface="Times New Roman"/>
              <a:sym typeface="Times New Roman"/>
            </a:endParaRPr>
          </a:p>
          <a:p>
            <a:pPr marL="540000" marR="0" lvl="0" indent="-457200" algn="l" rtl="0">
              <a:spcBef>
                <a:spcPts val="3000"/>
              </a:spcBef>
              <a:spcAft>
                <a:spcPts val="0"/>
              </a:spcAft>
              <a:buNone/>
            </a:pPr>
            <a:r>
              <a:rPr lang="es-MX" sz="1800" b="0">
                <a:solidFill>
                  <a:srgbClr val="000000"/>
                </a:solidFill>
                <a:latin typeface="Arial"/>
                <a:ea typeface="Arial"/>
                <a:cs typeface="Arial"/>
                <a:sym typeface="Arial"/>
              </a:rPr>
              <a:t>Bright Side. (s.f.) </a:t>
            </a:r>
            <a:r>
              <a:rPr lang="es-MX" sz="1800" b="0" i="1">
                <a:solidFill>
                  <a:srgbClr val="000000"/>
                </a:solidFill>
                <a:latin typeface="Arial"/>
                <a:ea typeface="Arial"/>
                <a:cs typeface="Arial"/>
                <a:sym typeface="Arial"/>
              </a:rPr>
              <a:t>7 acertijos misteriosos que solo el 5% de las personas puede resolver</a:t>
            </a:r>
            <a:r>
              <a:rPr lang="es-MX" sz="1800" b="0">
                <a:solidFill>
                  <a:srgbClr val="000000"/>
                </a:solidFill>
                <a:latin typeface="Arial"/>
                <a:ea typeface="Arial"/>
                <a:cs typeface="Arial"/>
                <a:sym typeface="Arial"/>
              </a:rPr>
              <a:t>. [Video]. </a:t>
            </a:r>
            <a:r>
              <a:rPr lang="es-MX" sz="1800" b="0" u="sng">
                <a:solidFill>
                  <a:srgbClr val="000000"/>
                </a:solidFill>
                <a:latin typeface="Arial"/>
                <a:ea typeface="Arial"/>
                <a:cs typeface="Arial"/>
                <a:sym typeface="Arial"/>
                <a:hlinkClick r:id="rId4">
                  <a:extLst>
                    <a:ext uri="{A12FA001-AC4F-418D-AE19-62706E023703}">
                      <ahyp:hlinkClr xmlns:ahyp="http://schemas.microsoft.com/office/drawing/2018/hyperlinkcolor" val="tx"/>
                    </a:ext>
                  </a:extLst>
                </a:hlinkClick>
              </a:rPr>
              <a:t>https://www.youtube.com/watch?v=m0zrRIN_T5E</a:t>
            </a:r>
            <a:endParaRPr sz="1800" b="1">
              <a:solidFill>
                <a:schemeClr val="dk1"/>
              </a:solidFill>
              <a:latin typeface="Times New Roman"/>
              <a:ea typeface="Times New Roman"/>
              <a:cs typeface="Times New Roman"/>
              <a:sym typeface="Times New Roman"/>
            </a:endParaRPr>
          </a:p>
          <a:p>
            <a:pPr marL="0" marR="0" lvl="0" indent="0" algn="l" rtl="0">
              <a:spcBef>
                <a:spcPts val="600"/>
              </a:spcBef>
              <a:spcAft>
                <a:spcPts val="0"/>
              </a:spcAft>
              <a:buNone/>
            </a:pPr>
            <a:endParaRPr sz="180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endParaRPr sz="1800">
              <a:solidFill>
                <a:schemeClr val="dk1"/>
              </a:solidFill>
              <a:latin typeface="Times New Roman"/>
              <a:ea typeface="Times New Roman"/>
              <a:cs typeface="Times New Roman"/>
              <a:sym typeface="Times New Roman"/>
            </a:endParaRPr>
          </a:p>
          <a:p>
            <a:pPr marL="540000" marR="0" lvl="0" indent="-457200" algn="l" rtl="0">
              <a:spcBef>
                <a:spcPts val="0"/>
              </a:spcBef>
              <a:spcAft>
                <a:spcPts val="0"/>
              </a:spcAft>
              <a:buNone/>
            </a:pPr>
            <a:r>
              <a:rPr lang="es-MX" sz="1800">
                <a:solidFill>
                  <a:schemeClr val="dk1"/>
                </a:solidFill>
                <a:latin typeface="Arial"/>
                <a:ea typeface="Arial"/>
                <a:cs typeface="Arial"/>
                <a:sym typeface="Arial"/>
              </a:rPr>
              <a:t>Dictionary.com, LLC. (2015).  </a:t>
            </a:r>
            <a:r>
              <a:rPr lang="es-MX" sz="1800" i="1">
                <a:solidFill>
                  <a:schemeClr val="dk1"/>
                </a:solidFill>
                <a:latin typeface="Arial"/>
                <a:ea typeface="Arial"/>
                <a:cs typeface="Arial"/>
                <a:sym typeface="Arial"/>
              </a:rPr>
              <a:t>“Might” vs. “May”: What’s The Difference?</a:t>
            </a:r>
            <a:r>
              <a:rPr lang="es-MX" sz="1800">
                <a:solidFill>
                  <a:schemeClr val="dk1"/>
                </a:solidFill>
                <a:latin typeface="Arial"/>
                <a:ea typeface="Arial"/>
                <a:cs typeface="Arial"/>
                <a:sym typeface="Arial"/>
              </a:rPr>
              <a:t>.</a:t>
            </a:r>
            <a:r>
              <a:rPr lang="es-MX" sz="1800">
                <a:solidFill>
                  <a:srgbClr val="4A4A4A"/>
                </a:solidFill>
                <a:latin typeface="Arial"/>
                <a:ea typeface="Arial"/>
                <a:cs typeface="Arial"/>
                <a:sym typeface="Arial"/>
              </a:rPr>
              <a:t> </a:t>
            </a:r>
            <a:r>
              <a:rPr lang="es-MX" sz="1800" u="sng">
                <a:solidFill>
                  <a:srgbClr val="0563C1"/>
                </a:solidFill>
                <a:latin typeface="Arial"/>
                <a:ea typeface="Arial"/>
                <a:cs typeface="Arial"/>
                <a:sym typeface="Arial"/>
                <a:hlinkClick r:id="rId5">
                  <a:extLst>
                    <a:ext uri="{A12FA001-AC4F-418D-AE19-62706E023703}">
                      <ahyp:hlinkClr xmlns:ahyp="http://schemas.microsoft.com/office/drawing/2018/hyperlinkcolor" val="tx"/>
                    </a:ext>
                  </a:extLst>
                </a:hlinkClick>
              </a:rPr>
              <a:t>https://www.dictionary.com/e/may-vs-might/#:~:text=May%20expresses%20likelihood%20while%20might,contrary%2Dto%2Dfact%20hypothetical.&amp;text=might%20be%20right.-,May%20expresses%20likelihood%20while%20might%20expresses%20a%20stronger%20sense%20of,so%20slow%20to%20get%20ready</a:t>
            </a:r>
            <a:endParaRPr sz="1800">
              <a:solidFill>
                <a:schemeClr val="dk1"/>
              </a:solidFill>
              <a:latin typeface="Times New Roman"/>
              <a:ea typeface="Times New Roman"/>
              <a:cs typeface="Times New Roman"/>
              <a:sym typeface="Times New Roman"/>
            </a:endParaRPr>
          </a:p>
        </p:txBody>
      </p:sp>
      <p:pic>
        <p:nvPicPr>
          <p:cNvPr id="521" name="Google Shape;521;p29">
            <a:hlinkClick r:id="rId6" action="ppaction://hlinksldjump"/>
          </p:cNvPr>
          <p:cNvPicPr preferRelativeResize="0"/>
          <p:nvPr/>
        </p:nvPicPr>
        <p:blipFill rotWithShape="1">
          <a:blip r:embed="rId7">
            <a:alphaModFix/>
          </a:blip>
          <a:srcRect/>
          <a:stretch/>
        </p:blipFill>
        <p:spPr>
          <a:xfrm>
            <a:off x="8129320" y="27958"/>
            <a:ext cx="914479" cy="914479"/>
          </a:xfrm>
          <a:prstGeom prst="rect">
            <a:avLst/>
          </a:prstGeom>
          <a:noFill/>
          <a:ln>
            <a:noFill/>
          </a:ln>
        </p:spPr>
      </p:pic>
      <p:pic>
        <p:nvPicPr>
          <p:cNvPr id="2" name="Google Shape;90;p1">
            <a:extLst>
              <a:ext uri="{FF2B5EF4-FFF2-40B4-BE49-F238E27FC236}">
                <a16:creationId xmlns:a16="http://schemas.microsoft.com/office/drawing/2014/main" id="{507165AF-C4E4-84B6-E2CE-0F85540ADE3F}"/>
              </a:ext>
            </a:extLst>
          </p:cNvPr>
          <p:cNvPicPr preferRelativeResize="0"/>
          <p:nvPr/>
        </p:nvPicPr>
        <p:blipFill rotWithShape="1">
          <a:blip r:embed="rId8">
            <a:alphaModFix/>
          </a:blip>
          <a:srcRect/>
          <a:stretch/>
        </p:blipFill>
        <p:spPr>
          <a:xfrm>
            <a:off x="0" y="6441830"/>
            <a:ext cx="790575" cy="4191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pic>
        <p:nvPicPr>
          <p:cNvPr id="105" name="Google Shape;105;p3"/>
          <p:cNvPicPr preferRelativeResize="0"/>
          <p:nvPr/>
        </p:nvPicPr>
        <p:blipFill rotWithShape="1">
          <a:blip r:embed="rId3">
            <a:alphaModFix/>
          </a:blip>
          <a:srcRect/>
          <a:stretch/>
        </p:blipFill>
        <p:spPr>
          <a:xfrm>
            <a:off x="16970" y="6438900"/>
            <a:ext cx="790575" cy="419100"/>
          </a:xfrm>
          <a:prstGeom prst="rect">
            <a:avLst/>
          </a:prstGeom>
          <a:noFill/>
          <a:ln>
            <a:noFill/>
          </a:ln>
        </p:spPr>
      </p:pic>
      <p:grpSp>
        <p:nvGrpSpPr>
          <p:cNvPr id="106" name="Google Shape;106;p3"/>
          <p:cNvGrpSpPr/>
          <p:nvPr/>
        </p:nvGrpSpPr>
        <p:grpSpPr>
          <a:xfrm>
            <a:off x="-18722" y="881055"/>
            <a:ext cx="9162722" cy="5767395"/>
            <a:chOff x="0" y="1090605"/>
            <a:chExt cx="9162722" cy="5767395"/>
          </a:xfrm>
        </p:grpSpPr>
        <p:grpSp>
          <p:nvGrpSpPr>
            <p:cNvPr id="107" name="Google Shape;107;p3"/>
            <p:cNvGrpSpPr/>
            <p:nvPr/>
          </p:nvGrpSpPr>
          <p:grpSpPr>
            <a:xfrm>
              <a:off x="0" y="1090605"/>
              <a:ext cx="1458147" cy="1246286"/>
              <a:chOff x="17508" y="1093277"/>
              <a:chExt cx="1458147" cy="1246286"/>
            </a:xfrm>
          </p:grpSpPr>
          <p:sp>
            <p:nvSpPr>
              <p:cNvPr id="108" name="Google Shape;108;p3">
                <a:hlinkClick r:id="rId4" action="ppaction://hlinksldjump"/>
              </p:cNvPr>
              <p:cNvSpPr/>
              <p:nvPr/>
            </p:nvSpPr>
            <p:spPr>
              <a:xfrm>
                <a:off x="17508" y="1093277"/>
                <a:ext cx="1458147" cy="1188679"/>
              </a:xfrm>
              <a:prstGeom prst="flowChartProcess">
                <a:avLst/>
              </a:prstGeom>
              <a:solidFill>
                <a:srgbClr val="92D05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s-MX" sz="1600" b="1" i="0" u="none" strike="noStrike" cap="none">
                    <a:solidFill>
                      <a:srgbClr val="17365D"/>
                    </a:solidFill>
                    <a:latin typeface="Calibri"/>
                    <a:ea typeface="Calibri"/>
                    <a:cs typeface="Calibri"/>
                    <a:sym typeface="Calibri"/>
                  </a:rPr>
                  <a:t>Introduction</a:t>
                </a:r>
                <a:endParaRPr sz="1600" b="1" i="0" u="none" strike="noStrike" cap="none">
                  <a:solidFill>
                    <a:srgbClr val="17365D"/>
                  </a:solidFill>
                  <a:latin typeface="Calibri"/>
                  <a:ea typeface="Calibri"/>
                  <a:cs typeface="Calibri"/>
                  <a:sym typeface="Calibri"/>
                </a:endParaRPr>
              </a:p>
              <a:p>
                <a:pPr marL="0" marR="0" lvl="0" indent="0" algn="ctr" rtl="0">
                  <a:spcBef>
                    <a:spcPts val="0"/>
                  </a:spcBef>
                  <a:spcAft>
                    <a:spcPts val="0"/>
                  </a:spcAft>
                  <a:buNone/>
                </a:pPr>
                <a:endParaRPr sz="1400" b="1" i="0" u="none" strike="noStrike" cap="none">
                  <a:solidFill>
                    <a:schemeClr val="lt1"/>
                  </a:solidFill>
                  <a:latin typeface="Calibri"/>
                  <a:ea typeface="Calibri"/>
                  <a:cs typeface="Calibri"/>
                  <a:sym typeface="Calibri"/>
                </a:endParaRPr>
              </a:p>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09" name="Google Shape;109;p3" descr="Centro de llamadas con relleno sólido">
                <a:hlinkClick r:id="rId4" action="ppaction://hlinksldjump"/>
              </p:cNvPr>
              <p:cNvPicPr preferRelativeResize="0"/>
              <p:nvPr/>
            </p:nvPicPr>
            <p:blipFill rotWithShape="1">
              <a:blip r:embed="rId5">
                <a:alphaModFix/>
              </a:blip>
              <a:srcRect/>
              <a:stretch/>
            </p:blipFill>
            <p:spPr>
              <a:xfrm>
                <a:off x="375268" y="1668829"/>
                <a:ext cx="654434" cy="670734"/>
              </a:xfrm>
              <a:prstGeom prst="rect">
                <a:avLst/>
              </a:prstGeom>
              <a:noFill/>
              <a:ln>
                <a:noFill/>
              </a:ln>
            </p:spPr>
          </p:pic>
        </p:grpSp>
        <p:grpSp>
          <p:nvGrpSpPr>
            <p:cNvPr id="110" name="Google Shape;110;p3"/>
            <p:cNvGrpSpPr/>
            <p:nvPr/>
          </p:nvGrpSpPr>
          <p:grpSpPr>
            <a:xfrm>
              <a:off x="1282712" y="1874921"/>
              <a:ext cx="1495256" cy="1376369"/>
              <a:chOff x="1282712" y="1874921"/>
              <a:chExt cx="1495256" cy="1376369"/>
            </a:xfrm>
          </p:grpSpPr>
          <p:sp>
            <p:nvSpPr>
              <p:cNvPr id="111" name="Google Shape;111;p3">
                <a:hlinkClick r:id="rId6" action="ppaction://hlinksldjump"/>
              </p:cNvPr>
              <p:cNvSpPr/>
              <p:nvPr/>
            </p:nvSpPr>
            <p:spPr>
              <a:xfrm>
                <a:off x="1282712" y="1874921"/>
                <a:ext cx="1495256" cy="1158077"/>
              </a:xfrm>
              <a:prstGeom prst="flowChartProcess">
                <a:avLst/>
              </a:prstGeom>
              <a:solidFill>
                <a:srgbClr val="FFFF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s-MX" sz="1600" b="1" i="0" u="none" strike="noStrike" cap="none">
                    <a:solidFill>
                      <a:srgbClr val="17365D"/>
                    </a:solidFill>
                    <a:latin typeface="Calibri"/>
                    <a:ea typeface="Calibri"/>
                    <a:cs typeface="Calibri"/>
                    <a:sym typeface="Calibri"/>
                  </a:rPr>
                  <a:t>Explanation</a:t>
                </a:r>
                <a:endParaRPr sz="1600" b="1" i="0" u="none" strike="noStrike" cap="none">
                  <a:solidFill>
                    <a:srgbClr val="17365D"/>
                  </a:solidFill>
                  <a:latin typeface="Calibri"/>
                  <a:ea typeface="Calibri"/>
                  <a:cs typeface="Calibri"/>
                  <a:sym typeface="Calibri"/>
                </a:endParaRPr>
              </a:p>
              <a:p>
                <a:pPr marL="0" marR="0" lvl="0" indent="0" algn="ctr" rtl="0">
                  <a:spcBef>
                    <a:spcPts val="0"/>
                  </a:spcBef>
                  <a:spcAft>
                    <a:spcPts val="0"/>
                  </a:spcAft>
                  <a:buNone/>
                </a:pPr>
                <a:endParaRPr sz="1600" b="1" i="0" u="none" strike="noStrike" cap="none">
                  <a:solidFill>
                    <a:srgbClr val="17365D"/>
                  </a:solidFill>
                  <a:latin typeface="Calibri"/>
                  <a:ea typeface="Calibri"/>
                  <a:cs typeface="Calibri"/>
                  <a:sym typeface="Calibri"/>
                </a:endParaRPr>
              </a:p>
            </p:txBody>
          </p:sp>
          <p:pic>
            <p:nvPicPr>
              <p:cNvPr id="112" name="Google Shape;112;p3" descr="Maestro con relleno sólido">
                <a:hlinkClick r:id="rId6" action="ppaction://hlinksldjump"/>
              </p:cNvPr>
              <p:cNvPicPr preferRelativeResize="0"/>
              <p:nvPr/>
            </p:nvPicPr>
            <p:blipFill rotWithShape="1">
              <a:blip r:embed="rId7">
                <a:alphaModFix/>
              </a:blip>
              <a:srcRect/>
              <a:stretch/>
            </p:blipFill>
            <p:spPr>
              <a:xfrm>
                <a:off x="1552392" y="2336891"/>
                <a:ext cx="914399" cy="914399"/>
              </a:xfrm>
              <a:prstGeom prst="rect">
                <a:avLst/>
              </a:prstGeom>
              <a:noFill/>
              <a:ln>
                <a:noFill/>
              </a:ln>
            </p:spPr>
          </p:pic>
        </p:grpSp>
        <p:grpSp>
          <p:nvGrpSpPr>
            <p:cNvPr id="113" name="Google Shape;113;p3"/>
            <p:cNvGrpSpPr/>
            <p:nvPr/>
          </p:nvGrpSpPr>
          <p:grpSpPr>
            <a:xfrm>
              <a:off x="2613240" y="2640912"/>
              <a:ext cx="1503394" cy="1276259"/>
              <a:chOff x="2613240" y="2640912"/>
              <a:chExt cx="1503394" cy="1276259"/>
            </a:xfrm>
          </p:grpSpPr>
          <p:sp>
            <p:nvSpPr>
              <p:cNvPr id="114" name="Google Shape;114;p3">
                <a:hlinkClick r:id="rId8" action="ppaction://hlinksldjump"/>
              </p:cNvPr>
              <p:cNvSpPr/>
              <p:nvPr/>
            </p:nvSpPr>
            <p:spPr>
              <a:xfrm>
                <a:off x="2613240" y="2640912"/>
                <a:ext cx="1503394" cy="1257154"/>
              </a:xfrm>
              <a:prstGeom prst="flowChartProcess">
                <a:avLst/>
              </a:prstGeom>
              <a:solidFill>
                <a:srgbClr val="5740E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s-MX" sz="1600" b="1" i="0" u="none" strike="noStrike" cap="none">
                    <a:solidFill>
                      <a:srgbClr val="17365D"/>
                    </a:solidFill>
                    <a:latin typeface="Calibri"/>
                    <a:ea typeface="Calibri"/>
                    <a:cs typeface="Calibri"/>
                    <a:sym typeface="Calibri"/>
                  </a:rPr>
                  <a:t>Practice</a:t>
                </a:r>
                <a:endParaRPr sz="1600" b="1" i="0" u="none" strike="noStrike" cap="none">
                  <a:solidFill>
                    <a:srgbClr val="17365D"/>
                  </a:solidFill>
                  <a:latin typeface="Calibri"/>
                  <a:ea typeface="Calibri"/>
                  <a:cs typeface="Calibri"/>
                  <a:sym typeface="Calibri"/>
                </a:endParaRPr>
              </a:p>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15" name="Google Shape;115;p3" descr="Lápiz con relleno sólido">
                <a:hlinkClick r:id="rId8" action="ppaction://hlinksldjump"/>
              </p:cNvPr>
              <p:cNvPicPr preferRelativeResize="0"/>
              <p:nvPr/>
            </p:nvPicPr>
            <p:blipFill rotWithShape="1">
              <a:blip r:embed="rId9">
                <a:alphaModFix/>
              </a:blip>
              <a:srcRect/>
              <a:stretch/>
            </p:blipFill>
            <p:spPr>
              <a:xfrm>
                <a:off x="3059831" y="3275454"/>
                <a:ext cx="641717" cy="641717"/>
              </a:xfrm>
              <a:prstGeom prst="rect">
                <a:avLst/>
              </a:prstGeom>
              <a:noFill/>
              <a:ln>
                <a:noFill/>
              </a:ln>
            </p:spPr>
          </p:pic>
        </p:grpSp>
        <p:grpSp>
          <p:nvGrpSpPr>
            <p:cNvPr id="116" name="Google Shape;116;p3"/>
            <p:cNvGrpSpPr/>
            <p:nvPr/>
          </p:nvGrpSpPr>
          <p:grpSpPr>
            <a:xfrm>
              <a:off x="5047091" y="4253965"/>
              <a:ext cx="1480496" cy="1305458"/>
              <a:chOff x="5047091" y="4253965"/>
              <a:chExt cx="1480496" cy="1305458"/>
            </a:xfrm>
          </p:grpSpPr>
          <p:sp>
            <p:nvSpPr>
              <p:cNvPr id="117" name="Google Shape;117;p3">
                <a:hlinkClick r:id="rId10" action="ppaction://hlinksldjump"/>
              </p:cNvPr>
              <p:cNvSpPr/>
              <p:nvPr/>
            </p:nvSpPr>
            <p:spPr>
              <a:xfrm>
                <a:off x="5047091" y="4253965"/>
                <a:ext cx="1480496" cy="1305458"/>
              </a:xfrm>
              <a:prstGeom prst="flowChartProcess">
                <a:avLst/>
              </a:prstGeom>
              <a:solidFill>
                <a:srgbClr val="FC572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s-MX" sz="1600" b="1" i="0" u="none" strike="noStrike" cap="none">
                    <a:solidFill>
                      <a:srgbClr val="17365D"/>
                    </a:solidFill>
                    <a:latin typeface="Calibri"/>
                    <a:ea typeface="Calibri"/>
                    <a:cs typeface="Calibri"/>
                    <a:sym typeface="Calibri"/>
                  </a:rPr>
                  <a:t>Summary</a:t>
                </a:r>
                <a:endParaRPr sz="1600" b="1" i="0" u="none" strike="noStrike" cap="none">
                  <a:solidFill>
                    <a:srgbClr val="17365D"/>
                  </a:solidFill>
                  <a:latin typeface="Calibri"/>
                  <a:ea typeface="Calibri"/>
                  <a:cs typeface="Calibri"/>
                  <a:sym typeface="Calibri"/>
                </a:endParaRPr>
              </a:p>
              <a:p>
                <a:pPr marL="0" marR="0" lvl="0" indent="0" algn="ctr" rtl="0">
                  <a:spcBef>
                    <a:spcPts val="0"/>
                  </a:spcBef>
                  <a:spcAft>
                    <a:spcPts val="0"/>
                  </a:spcAft>
                  <a:buNone/>
                </a:pPr>
                <a:endParaRPr sz="1600" b="1" i="0" u="none" strike="noStrike" cap="none">
                  <a:solidFill>
                    <a:srgbClr val="17365D"/>
                  </a:solidFill>
                  <a:latin typeface="Calibri"/>
                  <a:ea typeface="Calibri"/>
                  <a:cs typeface="Calibri"/>
                  <a:sym typeface="Calibri"/>
                </a:endParaRPr>
              </a:p>
            </p:txBody>
          </p:sp>
          <p:pic>
            <p:nvPicPr>
              <p:cNvPr id="118" name="Google Shape;118;p3" descr="Portapapeles con relleno sólido">
                <a:hlinkClick r:id="rId10" action="ppaction://hlinksldjump"/>
              </p:cNvPr>
              <p:cNvPicPr preferRelativeResize="0"/>
              <p:nvPr/>
            </p:nvPicPr>
            <p:blipFill rotWithShape="1">
              <a:blip r:embed="rId11">
                <a:alphaModFix/>
              </a:blip>
              <a:srcRect/>
              <a:stretch/>
            </p:blipFill>
            <p:spPr>
              <a:xfrm>
                <a:off x="5462248" y="4854134"/>
                <a:ext cx="705289" cy="705289"/>
              </a:xfrm>
              <a:prstGeom prst="rect">
                <a:avLst/>
              </a:prstGeom>
              <a:noFill/>
              <a:ln>
                <a:noFill/>
              </a:ln>
            </p:spPr>
          </p:pic>
        </p:grpSp>
        <p:grpSp>
          <p:nvGrpSpPr>
            <p:cNvPr id="119" name="Google Shape;119;p3"/>
            <p:cNvGrpSpPr/>
            <p:nvPr/>
          </p:nvGrpSpPr>
          <p:grpSpPr>
            <a:xfrm>
              <a:off x="3708731" y="3432838"/>
              <a:ext cx="1492871" cy="1367532"/>
              <a:chOff x="3708731" y="3432838"/>
              <a:chExt cx="1492871" cy="1367532"/>
            </a:xfrm>
          </p:grpSpPr>
          <p:sp>
            <p:nvSpPr>
              <p:cNvPr id="120" name="Google Shape;120;p3">
                <a:hlinkClick r:id="rId12" action="ppaction://hlinksldjump"/>
              </p:cNvPr>
              <p:cNvSpPr/>
              <p:nvPr/>
            </p:nvSpPr>
            <p:spPr>
              <a:xfrm>
                <a:off x="3708731" y="3432838"/>
                <a:ext cx="1492871" cy="1360452"/>
              </a:xfrm>
              <a:prstGeom prst="flowChartProcess">
                <a:avLst/>
              </a:prstGeom>
              <a:solidFill>
                <a:srgbClr val="34E3E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s-MX" sz="1600" b="1" i="0" u="none" strike="noStrike" cap="none">
                    <a:solidFill>
                      <a:srgbClr val="17365D"/>
                    </a:solidFill>
                    <a:latin typeface="Calibri"/>
                    <a:ea typeface="Calibri"/>
                    <a:cs typeface="Calibri"/>
                    <a:sym typeface="Calibri"/>
                  </a:rPr>
                  <a:t>Self-evaluation</a:t>
                </a:r>
                <a:endParaRPr sz="1600" b="1" i="0" u="none" strike="noStrike" cap="none">
                  <a:solidFill>
                    <a:srgbClr val="17365D"/>
                  </a:solidFill>
                  <a:latin typeface="Calibri"/>
                  <a:ea typeface="Calibri"/>
                  <a:cs typeface="Calibri"/>
                  <a:sym typeface="Calibri"/>
                </a:endParaRPr>
              </a:p>
              <a:p>
                <a:pPr marL="0" marR="0" lvl="0" indent="0" algn="ctr" rtl="0">
                  <a:spcBef>
                    <a:spcPts val="0"/>
                  </a:spcBef>
                  <a:spcAft>
                    <a:spcPts val="0"/>
                  </a:spcAft>
                  <a:buNone/>
                </a:pPr>
                <a:endParaRPr sz="1600" b="1" i="0" u="none" strike="noStrike" cap="none">
                  <a:solidFill>
                    <a:srgbClr val="17365D"/>
                  </a:solidFill>
                  <a:latin typeface="Arial"/>
                  <a:ea typeface="Arial"/>
                  <a:cs typeface="Arial"/>
                  <a:sym typeface="Arial"/>
                </a:endParaRPr>
              </a:p>
            </p:txBody>
          </p:sp>
          <p:pic>
            <p:nvPicPr>
              <p:cNvPr id="121" name="Google Shape;121;p3" descr="Lista de comprobación con relleno sólido">
                <a:hlinkClick r:id="rId12" action="ppaction://hlinksldjump"/>
              </p:cNvPr>
              <p:cNvPicPr preferRelativeResize="0"/>
              <p:nvPr/>
            </p:nvPicPr>
            <p:blipFill rotWithShape="1">
              <a:blip r:embed="rId13">
                <a:alphaModFix/>
              </a:blip>
              <a:srcRect/>
              <a:stretch/>
            </p:blipFill>
            <p:spPr>
              <a:xfrm>
                <a:off x="4136978" y="4048398"/>
                <a:ext cx="751972" cy="751972"/>
              </a:xfrm>
              <a:prstGeom prst="rect">
                <a:avLst/>
              </a:prstGeom>
              <a:noFill/>
              <a:ln>
                <a:noFill/>
              </a:ln>
            </p:spPr>
          </p:pic>
        </p:grpSp>
        <p:grpSp>
          <p:nvGrpSpPr>
            <p:cNvPr id="122" name="Google Shape;122;p3"/>
            <p:cNvGrpSpPr/>
            <p:nvPr/>
          </p:nvGrpSpPr>
          <p:grpSpPr>
            <a:xfrm>
              <a:off x="7755747" y="5589240"/>
              <a:ext cx="1406975" cy="1268760"/>
              <a:chOff x="7755747" y="5589240"/>
              <a:chExt cx="1406975" cy="1268760"/>
            </a:xfrm>
          </p:grpSpPr>
          <p:sp>
            <p:nvSpPr>
              <p:cNvPr id="123" name="Google Shape;123;p3">
                <a:hlinkClick r:id="rId14" action="ppaction://hlinksldjump"/>
              </p:cNvPr>
              <p:cNvSpPr/>
              <p:nvPr/>
            </p:nvSpPr>
            <p:spPr>
              <a:xfrm>
                <a:off x="7755747" y="5589240"/>
                <a:ext cx="1406975" cy="1268760"/>
              </a:xfrm>
              <a:prstGeom prst="flowChartProcess">
                <a:avLst/>
              </a:prstGeom>
              <a:solidFill>
                <a:srgbClr val="31859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s-MX" sz="1600" b="1" i="0" u="none" strike="noStrike" cap="none">
                    <a:solidFill>
                      <a:srgbClr val="17365D"/>
                    </a:solidFill>
                    <a:latin typeface="Calibri"/>
                    <a:ea typeface="Calibri"/>
                    <a:cs typeface="Calibri"/>
                    <a:sym typeface="Calibri"/>
                  </a:rPr>
                  <a:t>Legal Notice</a:t>
                </a:r>
                <a:endParaRPr sz="1600" b="1" i="0" u="none" strike="noStrike" cap="none">
                  <a:solidFill>
                    <a:srgbClr val="17365D"/>
                  </a:solidFill>
                  <a:latin typeface="Calibri"/>
                  <a:ea typeface="Calibri"/>
                  <a:cs typeface="Calibri"/>
                  <a:sym typeface="Calibri"/>
                </a:endParaRPr>
              </a:p>
            </p:txBody>
          </p:sp>
          <p:pic>
            <p:nvPicPr>
              <p:cNvPr id="124" name="Google Shape;124;p3">
                <a:hlinkClick r:id="rId14" action="ppaction://hlinksldjump"/>
              </p:cNvPr>
              <p:cNvPicPr preferRelativeResize="0"/>
              <p:nvPr/>
            </p:nvPicPr>
            <p:blipFill rotWithShape="1">
              <a:blip r:embed="rId3">
                <a:alphaModFix/>
              </a:blip>
              <a:srcRect/>
              <a:stretch/>
            </p:blipFill>
            <p:spPr>
              <a:xfrm>
                <a:off x="8063946" y="6438900"/>
                <a:ext cx="790575" cy="419100"/>
              </a:xfrm>
              <a:prstGeom prst="rect">
                <a:avLst/>
              </a:prstGeom>
              <a:noFill/>
              <a:ln>
                <a:noFill/>
              </a:ln>
            </p:spPr>
          </p:pic>
        </p:grpSp>
        <p:grpSp>
          <p:nvGrpSpPr>
            <p:cNvPr id="125" name="Google Shape;125;p3"/>
            <p:cNvGrpSpPr/>
            <p:nvPr/>
          </p:nvGrpSpPr>
          <p:grpSpPr>
            <a:xfrm>
              <a:off x="6516215" y="4793290"/>
              <a:ext cx="1469775" cy="1333641"/>
              <a:chOff x="6516215" y="4793290"/>
              <a:chExt cx="1469775" cy="1333641"/>
            </a:xfrm>
          </p:grpSpPr>
          <p:sp>
            <p:nvSpPr>
              <p:cNvPr id="126" name="Google Shape;126;p3">
                <a:hlinkClick r:id="rId15" action="ppaction://hlinksldjump"/>
              </p:cNvPr>
              <p:cNvSpPr/>
              <p:nvPr/>
            </p:nvSpPr>
            <p:spPr>
              <a:xfrm>
                <a:off x="6516215" y="4793290"/>
                <a:ext cx="1469775" cy="1317020"/>
              </a:xfrm>
              <a:prstGeom prst="flowChartProcess">
                <a:avLst/>
              </a:prstGeom>
              <a:solidFill>
                <a:srgbClr val="FA32F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s-MX" sz="1600" b="1" i="0" u="none" strike="noStrike" cap="none">
                    <a:solidFill>
                      <a:srgbClr val="17365D"/>
                    </a:solidFill>
                    <a:latin typeface="Calibri"/>
                    <a:ea typeface="Calibri"/>
                    <a:cs typeface="Calibri"/>
                    <a:sym typeface="Calibri"/>
                  </a:rPr>
                  <a:t>References</a:t>
                </a:r>
                <a:endParaRPr sz="1600" b="1" i="0" u="none" strike="noStrike" cap="none">
                  <a:solidFill>
                    <a:srgbClr val="17365D"/>
                  </a:solidFill>
                  <a:latin typeface="Calibri"/>
                  <a:ea typeface="Calibri"/>
                  <a:cs typeface="Calibri"/>
                  <a:sym typeface="Calibri"/>
                </a:endParaRPr>
              </a:p>
            </p:txBody>
          </p:sp>
          <p:pic>
            <p:nvPicPr>
              <p:cNvPr id="127" name="Google Shape;127;p3" descr="Comillas con relleno sólido">
                <a:hlinkClick r:id="rId15" action="ppaction://hlinksldjump"/>
              </p:cNvPr>
              <p:cNvPicPr preferRelativeResize="0"/>
              <p:nvPr/>
            </p:nvPicPr>
            <p:blipFill rotWithShape="1">
              <a:blip r:embed="rId16">
                <a:alphaModFix/>
              </a:blip>
              <a:srcRect/>
              <a:stretch/>
            </p:blipFill>
            <p:spPr>
              <a:xfrm>
                <a:off x="6982256" y="5589240"/>
                <a:ext cx="537691" cy="537691"/>
              </a:xfrm>
              <a:prstGeom prst="rect">
                <a:avLst/>
              </a:prstGeom>
              <a:noFill/>
              <a:ln>
                <a:noFill/>
              </a:ln>
            </p:spPr>
          </p:pic>
        </p:grpSp>
      </p:grpSp>
      <p:sp>
        <p:nvSpPr>
          <p:cNvPr id="128" name="Google Shape;128;p3"/>
          <p:cNvSpPr txBox="1"/>
          <p:nvPr/>
        </p:nvSpPr>
        <p:spPr>
          <a:xfrm>
            <a:off x="1012194" y="177679"/>
            <a:ext cx="7787453"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4000" b="0" i="0" u="none" strike="noStrike" cap="none">
                <a:solidFill>
                  <a:schemeClr val="dk1"/>
                </a:solidFill>
                <a:latin typeface="Calibri"/>
                <a:ea typeface="Calibri"/>
                <a:cs typeface="Calibri"/>
                <a:sym typeface="Calibri"/>
              </a:rPr>
              <a:t>Click on the icon to surf this material</a:t>
            </a:r>
            <a:endParaRPr sz="4000">
              <a:solidFill>
                <a:schemeClr val="dk1"/>
              </a:solidFill>
              <a:latin typeface="Calibri"/>
              <a:ea typeface="Calibri"/>
              <a:cs typeface="Calibri"/>
              <a:sym typeface="Calibri"/>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525"/>
        <p:cNvGrpSpPr/>
        <p:nvPr/>
      </p:nvGrpSpPr>
      <p:grpSpPr>
        <a:xfrm>
          <a:off x="0" y="0"/>
          <a:ext cx="0" cy="0"/>
          <a:chOff x="0" y="0"/>
          <a:chExt cx="0" cy="0"/>
        </a:xfrm>
      </p:grpSpPr>
      <p:sp>
        <p:nvSpPr>
          <p:cNvPr id="526" name="Google Shape;526;p30"/>
          <p:cNvSpPr txBox="1"/>
          <p:nvPr/>
        </p:nvSpPr>
        <p:spPr>
          <a:xfrm>
            <a:off x="287524" y="1508251"/>
            <a:ext cx="8568900" cy="480127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b="1" dirty="0">
                <a:solidFill>
                  <a:srgbClr val="000000"/>
                </a:solidFill>
                <a:latin typeface="Arial"/>
                <a:ea typeface="Arial"/>
                <a:cs typeface="Arial"/>
                <a:sym typeface="Arial"/>
              </a:rPr>
              <a:t>Aviso legal</a:t>
            </a:r>
            <a:endParaRPr dirty="0"/>
          </a:p>
          <a:p>
            <a:pPr marL="0" marR="0" lvl="0" indent="0" algn="just" rtl="0">
              <a:spcBef>
                <a:spcPts val="0"/>
              </a:spcBef>
              <a:spcAft>
                <a:spcPts val="0"/>
              </a:spcAft>
              <a:buNone/>
            </a:pPr>
            <a:r>
              <a:rPr lang="es-MX" sz="1800" dirty="0">
                <a:solidFill>
                  <a:srgbClr val="000000"/>
                </a:solidFill>
                <a:latin typeface="Arial"/>
                <a:ea typeface="Arial"/>
                <a:cs typeface="Arial"/>
                <a:sym typeface="Arial"/>
              </a:rPr>
              <a:t>D.R.© 202</a:t>
            </a:r>
            <a:r>
              <a:rPr lang="es-MX" sz="1800" dirty="0"/>
              <a:t>3</a:t>
            </a:r>
            <a:r>
              <a:rPr lang="es-MX" sz="1800" dirty="0">
                <a:solidFill>
                  <a:srgbClr val="000000"/>
                </a:solidFill>
                <a:latin typeface="Arial"/>
                <a:ea typeface="Arial"/>
                <a:cs typeface="Arial"/>
                <a:sym typeface="Arial"/>
              </a:rPr>
              <a:t>. Los derechos patrimoniales pertenecen a la Universidad Nacional Autónoma de México. Ciudad Universitaria, Coyoacán, C.P. 04510, Ciudad de México, México. Excepto donde se indique lo contrario, esta obra está bajo una licencia Creative </a:t>
            </a:r>
            <a:r>
              <a:rPr lang="es-MX" sz="1800" dirty="0" err="1">
                <a:solidFill>
                  <a:srgbClr val="000000"/>
                </a:solidFill>
                <a:latin typeface="Arial"/>
                <a:ea typeface="Arial"/>
                <a:cs typeface="Arial"/>
                <a:sym typeface="Arial"/>
              </a:rPr>
              <a:t>Commons</a:t>
            </a:r>
            <a:r>
              <a:rPr lang="es-MX" sz="1800" dirty="0">
                <a:solidFill>
                  <a:srgbClr val="000000"/>
                </a:solidFill>
                <a:latin typeface="Arial"/>
                <a:ea typeface="Arial"/>
                <a:cs typeface="Arial"/>
                <a:sym typeface="Arial"/>
              </a:rPr>
              <a:t> Atribución-No comercial 4.0 Internacional (CC BY-NC 4.0 Internacional). </a:t>
            </a:r>
            <a:r>
              <a:rPr lang="es-MX" sz="1800" u="sng" dirty="0">
                <a:solidFill>
                  <a:srgbClr val="0563C1"/>
                </a:solidFill>
                <a:latin typeface="Arial"/>
                <a:ea typeface="Arial"/>
                <a:cs typeface="Arial"/>
                <a:sym typeface="Arial"/>
                <a:hlinkClick r:id="rId3">
                  <a:extLst>
                    <a:ext uri="{A12FA001-AC4F-418D-AE19-62706E023703}">
                      <ahyp:hlinkClr xmlns:ahyp="http://schemas.microsoft.com/office/drawing/2018/hyperlinkcolor" val="tx"/>
                    </a:ext>
                  </a:extLst>
                </a:hlinkClick>
              </a:rPr>
              <a:t>https://creativecommons.org/licenses/by-nc/4.0/legalcode.es</a:t>
            </a:r>
            <a:endParaRPr lang="es-MX" sz="1800" u="sng" dirty="0">
              <a:solidFill>
                <a:srgbClr val="0563C1"/>
              </a:solidFill>
              <a:latin typeface="Arial"/>
              <a:ea typeface="Arial"/>
              <a:cs typeface="Arial"/>
              <a:sym typeface="Arial"/>
            </a:endParaRPr>
          </a:p>
          <a:p>
            <a:pPr marL="0" marR="0" lvl="0" indent="0" algn="just" rtl="0">
              <a:spcBef>
                <a:spcPts val="0"/>
              </a:spcBef>
              <a:spcAft>
                <a:spcPts val="0"/>
              </a:spcAft>
              <a:buNone/>
            </a:pPr>
            <a:endParaRPr lang="es-MX" sz="1800" u="sng" dirty="0">
              <a:solidFill>
                <a:srgbClr val="0563C1"/>
              </a:solidFill>
              <a:latin typeface="Arial"/>
              <a:ea typeface="Arial"/>
              <a:cs typeface="Arial"/>
              <a:sym typeface="Arial"/>
            </a:endParaRPr>
          </a:p>
          <a:p>
            <a:pPr lvl="0" algn="just"/>
            <a:r>
              <a:rPr lang="es-MX" sz="1800" dirty="0">
                <a:solidFill>
                  <a:schemeClr val="dk1"/>
                </a:solidFill>
              </a:rPr>
              <a:t>Escuela Nacional Preparatoria Plantel 9 "Pedro de </a:t>
            </a:r>
            <a:r>
              <a:rPr lang="es-MX" sz="1800" dirty="0" err="1">
                <a:solidFill>
                  <a:schemeClr val="dk1"/>
                </a:solidFill>
              </a:rPr>
              <a:t>Alba“Av</a:t>
            </a:r>
            <a:r>
              <a:rPr lang="es-MX" sz="1800" dirty="0">
                <a:solidFill>
                  <a:schemeClr val="dk1"/>
                </a:solidFill>
              </a:rPr>
              <a:t>. Insurgentes </a:t>
            </a:r>
            <a:r>
              <a:rPr lang="es-MX" sz="1800" dirty="0" err="1">
                <a:solidFill>
                  <a:schemeClr val="dk1"/>
                </a:solidFill>
              </a:rPr>
              <a:t>Nte</a:t>
            </a:r>
            <a:r>
              <a:rPr lang="es-MX" sz="1800" dirty="0">
                <a:solidFill>
                  <a:schemeClr val="dk1"/>
                </a:solidFill>
              </a:rPr>
              <a:t>. 1698, Lindavista, Gustavo A. Madero, 07300 Ciudad de México, CDMX</a:t>
            </a:r>
            <a:endParaRPr sz="1800" dirty="0">
              <a:solidFill>
                <a:schemeClr val="dk1"/>
              </a:solidFill>
              <a:latin typeface="Arial"/>
              <a:ea typeface="Arial"/>
              <a:cs typeface="Arial"/>
              <a:sym typeface="Arial"/>
            </a:endParaRPr>
          </a:p>
          <a:p>
            <a:pPr marL="0" marR="0" lvl="0" indent="0" algn="l" rtl="0">
              <a:spcBef>
                <a:spcPts val="0"/>
              </a:spcBef>
              <a:spcAft>
                <a:spcPts val="0"/>
              </a:spcAft>
              <a:buNone/>
            </a:pPr>
            <a:endParaRPr lang="es-MX" sz="1800" b="1" dirty="0">
              <a:solidFill>
                <a:schemeClr val="dk1"/>
              </a:solidFill>
              <a:latin typeface="Arial"/>
              <a:ea typeface="Arial"/>
              <a:cs typeface="Arial"/>
              <a:sym typeface="Arial"/>
            </a:endParaRPr>
          </a:p>
          <a:p>
            <a:pPr marL="0" marR="0" lvl="0" indent="0" algn="l" rtl="0">
              <a:spcBef>
                <a:spcPts val="0"/>
              </a:spcBef>
              <a:spcAft>
                <a:spcPts val="0"/>
              </a:spcAft>
              <a:buNone/>
            </a:pPr>
            <a:r>
              <a:rPr lang="es-MX" sz="1800" b="1" dirty="0">
                <a:solidFill>
                  <a:schemeClr val="dk1"/>
                </a:solidFill>
                <a:latin typeface="Arial"/>
                <a:ea typeface="Arial"/>
                <a:cs typeface="Arial"/>
                <a:sym typeface="Arial"/>
              </a:rPr>
              <a:t>Forma sugerida de citar </a:t>
            </a:r>
            <a:endParaRPr sz="1800" b="1" dirty="0">
              <a:solidFill>
                <a:schemeClr val="dk1"/>
              </a:solidFill>
              <a:latin typeface="Arial"/>
              <a:ea typeface="Arial"/>
              <a:cs typeface="Arial"/>
              <a:sym typeface="Arial"/>
            </a:endParaRPr>
          </a:p>
          <a:p>
            <a:pPr marL="0" marR="0" lvl="0" indent="0" algn="l" rtl="0">
              <a:spcBef>
                <a:spcPts val="0"/>
              </a:spcBef>
              <a:spcAft>
                <a:spcPts val="0"/>
              </a:spcAft>
              <a:buNone/>
            </a:pPr>
            <a:r>
              <a:rPr lang="es-MX" sz="1800" i="0" dirty="0">
                <a:solidFill>
                  <a:schemeClr val="dk1"/>
                </a:solidFill>
                <a:latin typeface="Arial"/>
                <a:ea typeface="Arial"/>
                <a:cs typeface="Arial"/>
                <a:sym typeface="Arial"/>
              </a:rPr>
              <a:t>Hernández, L. (2023). </a:t>
            </a:r>
            <a:r>
              <a:rPr lang="es-MX" sz="1800" i="0" dirty="0" err="1">
                <a:solidFill>
                  <a:schemeClr val="dk1"/>
                </a:solidFill>
                <a:latin typeface="Arial"/>
                <a:ea typeface="Arial"/>
                <a:cs typeface="Arial"/>
                <a:sym typeface="Arial"/>
              </a:rPr>
              <a:t>Inferences</a:t>
            </a:r>
            <a:r>
              <a:rPr lang="es-MX" sz="1800" i="0" dirty="0">
                <a:solidFill>
                  <a:schemeClr val="dk1"/>
                </a:solidFill>
                <a:latin typeface="Arial"/>
                <a:ea typeface="Arial"/>
                <a:cs typeface="Arial"/>
                <a:sym typeface="Arial"/>
              </a:rPr>
              <a:t> </a:t>
            </a:r>
            <a:r>
              <a:rPr lang="es-MX" sz="1800" i="0" dirty="0" err="1">
                <a:solidFill>
                  <a:schemeClr val="dk1"/>
                </a:solidFill>
                <a:latin typeface="Arial"/>
                <a:ea typeface="Arial"/>
                <a:cs typeface="Arial"/>
                <a:sym typeface="Arial"/>
              </a:rPr>
              <a:t>of</a:t>
            </a:r>
            <a:r>
              <a:rPr lang="es-MX" sz="1800" i="0" dirty="0">
                <a:solidFill>
                  <a:schemeClr val="dk1"/>
                </a:solidFill>
                <a:latin typeface="Arial"/>
                <a:ea typeface="Arial"/>
                <a:cs typeface="Arial"/>
                <a:sym typeface="Arial"/>
              </a:rPr>
              <a:t> </a:t>
            </a:r>
            <a:r>
              <a:rPr lang="es-MX" sz="1800" i="0" dirty="0" err="1">
                <a:solidFill>
                  <a:schemeClr val="dk1"/>
                </a:solidFill>
                <a:latin typeface="Arial"/>
                <a:ea typeface="Arial"/>
                <a:cs typeface="Arial"/>
                <a:sym typeface="Arial"/>
              </a:rPr>
              <a:t>Certainty</a:t>
            </a:r>
            <a:r>
              <a:rPr lang="es-MX" sz="1800" i="0" dirty="0">
                <a:solidFill>
                  <a:schemeClr val="dk1"/>
                </a:solidFill>
                <a:latin typeface="Arial"/>
                <a:ea typeface="Arial"/>
                <a:cs typeface="Arial"/>
                <a:sym typeface="Arial"/>
              </a:rPr>
              <a:t> and </a:t>
            </a:r>
            <a:r>
              <a:rPr lang="es-MX" sz="1800" i="0" dirty="0" err="1">
                <a:solidFill>
                  <a:schemeClr val="dk1"/>
                </a:solidFill>
                <a:latin typeface="Arial"/>
                <a:ea typeface="Arial"/>
                <a:cs typeface="Arial"/>
                <a:sym typeface="Arial"/>
              </a:rPr>
              <a:t>Inferences</a:t>
            </a:r>
            <a:r>
              <a:rPr lang="es-MX" sz="1800" i="0" dirty="0">
                <a:solidFill>
                  <a:schemeClr val="dk1"/>
                </a:solidFill>
                <a:latin typeface="Arial"/>
                <a:ea typeface="Arial"/>
                <a:cs typeface="Arial"/>
                <a:sym typeface="Arial"/>
              </a:rPr>
              <a:t> </a:t>
            </a:r>
            <a:r>
              <a:rPr lang="es-MX" sz="1800" i="0" dirty="0" err="1">
                <a:solidFill>
                  <a:schemeClr val="dk1"/>
                </a:solidFill>
                <a:latin typeface="Arial"/>
                <a:ea typeface="Arial"/>
                <a:cs typeface="Arial"/>
                <a:sym typeface="Arial"/>
              </a:rPr>
              <a:t>of</a:t>
            </a:r>
            <a:r>
              <a:rPr lang="es-MX" sz="1800" i="0" dirty="0">
                <a:solidFill>
                  <a:schemeClr val="dk1"/>
                </a:solidFill>
                <a:latin typeface="Arial"/>
                <a:ea typeface="Arial"/>
                <a:cs typeface="Arial"/>
                <a:sym typeface="Arial"/>
              </a:rPr>
              <a:t> </a:t>
            </a:r>
            <a:r>
              <a:rPr lang="es-MX" sz="1800" i="0" dirty="0" err="1">
                <a:solidFill>
                  <a:schemeClr val="dk1"/>
                </a:solidFill>
                <a:latin typeface="Arial"/>
                <a:ea typeface="Arial"/>
                <a:cs typeface="Arial"/>
                <a:sym typeface="Arial"/>
              </a:rPr>
              <a:t>Possibility</a:t>
            </a:r>
            <a:r>
              <a:rPr lang="es-MX" sz="1800" i="0" dirty="0">
                <a:solidFill>
                  <a:schemeClr val="dk1"/>
                </a:solidFill>
                <a:latin typeface="Arial"/>
                <a:ea typeface="Arial"/>
                <a:cs typeface="Arial"/>
                <a:sym typeface="Arial"/>
              </a:rPr>
              <a:t>. [Presentación multimedia]. Universidad Nacional Autónoma de México. Escuela Nacional Preparatoria Plantel 9 "Pedro de Alba“ </a:t>
            </a:r>
            <a:r>
              <a:rPr lang="es-MX" sz="1800" dirty="0">
                <a:solidFill>
                  <a:schemeClr val="dk1"/>
                </a:solidFill>
                <a:hlinkClick r:id="rId4"/>
              </a:rPr>
              <a:t>https://repositorio.cab.unam.mx/handle</a:t>
            </a:r>
            <a:r>
              <a:rPr lang="es-MX" sz="1800">
                <a:solidFill>
                  <a:schemeClr val="dk1"/>
                </a:solidFill>
                <a:hlinkClick r:id="rId4"/>
              </a:rPr>
              <a:t>/123456789/114</a:t>
            </a:r>
            <a:r>
              <a:rPr lang="es-MX" sz="1800">
                <a:solidFill>
                  <a:schemeClr val="dk1"/>
                </a:solidFill>
              </a:rPr>
              <a:t> </a:t>
            </a:r>
            <a:r>
              <a:rPr lang="es-MX" sz="1800" i="0">
                <a:solidFill>
                  <a:schemeClr val="dk1"/>
                </a:solidFill>
                <a:latin typeface="Arial"/>
                <a:ea typeface="Arial"/>
                <a:cs typeface="Arial"/>
                <a:sym typeface="Arial"/>
              </a:rPr>
              <a:t> </a:t>
            </a:r>
            <a:endParaRPr sz="1800" dirty="0">
              <a:solidFill>
                <a:schemeClr val="dk1"/>
              </a:solidFill>
              <a:latin typeface="Arial"/>
              <a:ea typeface="Arial"/>
              <a:cs typeface="Arial"/>
              <a:sym typeface="Arial"/>
            </a:endParaRPr>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pic>
        <p:nvPicPr>
          <p:cNvPr id="527" name="Google Shape;527;p30"/>
          <p:cNvPicPr>
            <a:picLocks noChangeAspect="1"/>
          </p:cNvPicPr>
          <p:nvPr/>
        </p:nvPicPr>
        <p:blipFill rotWithShape="1">
          <a:blip r:embed="rId5">
            <a:alphaModFix/>
          </a:blip>
          <a:srcRect/>
          <a:stretch/>
        </p:blipFill>
        <p:spPr>
          <a:xfrm>
            <a:off x="387763" y="884255"/>
            <a:ext cx="1101465" cy="583909"/>
          </a:xfrm>
          <a:prstGeom prst="rect">
            <a:avLst/>
          </a:prstGeom>
          <a:noFill/>
          <a:ln>
            <a:noFill/>
          </a:ln>
        </p:spPr>
      </p:pic>
      <p:pic>
        <p:nvPicPr>
          <p:cNvPr id="528" name="Google Shape;528;p30">
            <a:hlinkClick r:id="rId6" action="ppaction://hlinksldjump"/>
          </p:cNvPr>
          <p:cNvPicPr preferRelativeResize="0"/>
          <p:nvPr/>
        </p:nvPicPr>
        <p:blipFill rotWithShape="1">
          <a:blip r:embed="rId7">
            <a:alphaModFix/>
          </a:blip>
          <a:srcRect/>
          <a:stretch/>
        </p:blipFill>
        <p:spPr>
          <a:xfrm>
            <a:off x="8204572" y="0"/>
            <a:ext cx="914479" cy="914479"/>
          </a:xfrm>
          <a:prstGeom prst="rect">
            <a:avLst/>
          </a:prstGeom>
          <a:noFill/>
          <a:ln>
            <a:noFill/>
          </a:ln>
        </p:spPr>
      </p:pic>
      <p:pic>
        <p:nvPicPr>
          <p:cNvPr id="529" name="Google Shape;529;p30">
            <a:hlinkClick r:id="rId8" action="ppaction://hlinksldjump"/>
          </p:cNvPr>
          <p:cNvPicPr preferRelativeResize="0"/>
          <p:nvPr/>
        </p:nvPicPr>
        <p:blipFill rotWithShape="1">
          <a:blip r:embed="rId9">
            <a:alphaModFix/>
          </a:blip>
          <a:srcRect/>
          <a:stretch/>
        </p:blipFill>
        <p:spPr>
          <a:xfrm>
            <a:off x="796645" y="6063297"/>
            <a:ext cx="895036" cy="794703"/>
          </a:xfrm>
          <a:prstGeom prst="rect">
            <a:avLst/>
          </a:prstGeom>
          <a:noFill/>
          <a:ln>
            <a:noFill/>
          </a:ln>
        </p:spPr>
      </p:pic>
      <p:pic>
        <p:nvPicPr>
          <p:cNvPr id="530" name="Google Shape;530;p30"/>
          <p:cNvPicPr preferRelativeResize="0"/>
          <p:nvPr/>
        </p:nvPicPr>
        <p:blipFill rotWithShape="1">
          <a:blip r:embed="rId5">
            <a:alphaModFix/>
          </a:blip>
          <a:srcRect/>
          <a:stretch/>
        </p:blipFill>
        <p:spPr>
          <a:xfrm>
            <a:off x="7707" y="6456832"/>
            <a:ext cx="756749" cy="401168"/>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534"/>
        <p:cNvGrpSpPr/>
        <p:nvPr/>
      </p:nvGrpSpPr>
      <p:grpSpPr>
        <a:xfrm>
          <a:off x="0" y="0"/>
          <a:ext cx="0" cy="0"/>
          <a:chOff x="0" y="0"/>
          <a:chExt cx="0" cy="0"/>
        </a:xfrm>
      </p:grpSpPr>
      <p:sp>
        <p:nvSpPr>
          <p:cNvPr id="535" name="Google Shape;535;p31"/>
          <p:cNvSpPr txBox="1"/>
          <p:nvPr/>
        </p:nvSpPr>
        <p:spPr>
          <a:xfrm>
            <a:off x="467544" y="980728"/>
            <a:ext cx="7848872" cy="5180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b="1">
                <a:solidFill>
                  <a:schemeClr val="dk1"/>
                </a:solidFill>
                <a:latin typeface="Arial"/>
                <a:ea typeface="Arial"/>
                <a:cs typeface="Arial"/>
                <a:sym typeface="Arial"/>
              </a:rPr>
              <a:t>Con la licencia                   usted es libre de</a:t>
            </a:r>
            <a:endParaRPr/>
          </a:p>
          <a:p>
            <a:pPr marL="0" marR="0" lvl="0" indent="0" algn="l" rtl="0">
              <a:spcBef>
                <a:spcPts val="0"/>
              </a:spcBef>
              <a:spcAft>
                <a:spcPts val="0"/>
              </a:spcAft>
              <a:buNone/>
            </a:pPr>
            <a:endParaRPr sz="1800" b="1">
              <a:solidFill>
                <a:schemeClr val="dk1"/>
              </a:solidFill>
              <a:latin typeface="Arial"/>
              <a:ea typeface="Arial"/>
              <a:cs typeface="Arial"/>
              <a:sym typeface="Arial"/>
            </a:endParaRPr>
          </a:p>
          <a:p>
            <a:pPr marL="342900" marR="0" lvl="0" indent="-342900" algn="just" rtl="0">
              <a:lnSpc>
                <a:spcPct val="107000"/>
              </a:lnSpc>
              <a:spcBef>
                <a:spcPts val="0"/>
              </a:spcBef>
              <a:spcAft>
                <a:spcPts val="0"/>
              </a:spcAft>
              <a:buClr>
                <a:schemeClr val="dk1"/>
              </a:buClr>
              <a:buSzPts val="1800"/>
              <a:buFont typeface="Arial"/>
              <a:buChar char="●"/>
            </a:pPr>
            <a:r>
              <a:rPr lang="es-MX" sz="1800">
                <a:solidFill>
                  <a:schemeClr val="dk1"/>
                </a:solidFill>
                <a:latin typeface="Arial"/>
                <a:ea typeface="Arial"/>
                <a:cs typeface="Arial"/>
                <a:sym typeface="Arial"/>
              </a:rPr>
              <a:t>Compartir: copiar y redistribuir el material en cualquier medio o formato</a:t>
            </a:r>
            <a:endParaRPr sz="1800">
              <a:solidFill>
                <a:schemeClr val="dk1"/>
              </a:solidFill>
              <a:latin typeface="Arial"/>
              <a:ea typeface="Arial"/>
              <a:cs typeface="Arial"/>
              <a:sym typeface="Arial"/>
            </a:endParaRPr>
          </a:p>
          <a:p>
            <a:pPr marL="342900" marR="0" lvl="0" indent="-342900" algn="just" rtl="0">
              <a:lnSpc>
                <a:spcPct val="107000"/>
              </a:lnSpc>
              <a:spcBef>
                <a:spcPts val="0"/>
              </a:spcBef>
              <a:spcAft>
                <a:spcPts val="0"/>
              </a:spcAft>
              <a:buClr>
                <a:schemeClr val="dk1"/>
              </a:buClr>
              <a:buSzPts val="1800"/>
              <a:buFont typeface="Arial"/>
              <a:buChar char="●"/>
            </a:pPr>
            <a:r>
              <a:rPr lang="es-MX" sz="1800">
                <a:solidFill>
                  <a:schemeClr val="dk1"/>
                </a:solidFill>
                <a:latin typeface="Arial"/>
                <a:ea typeface="Arial"/>
                <a:cs typeface="Arial"/>
                <a:sym typeface="Arial"/>
              </a:rPr>
              <a:t>Adaptar: remezclar, transformar y construir a partir del material</a:t>
            </a:r>
            <a:endParaRPr sz="1800">
              <a:solidFill>
                <a:schemeClr val="dk1"/>
              </a:solidFill>
              <a:latin typeface="Arial"/>
              <a:ea typeface="Arial"/>
              <a:cs typeface="Arial"/>
              <a:sym typeface="Arial"/>
            </a:endParaRPr>
          </a:p>
          <a:p>
            <a:pPr marL="0" marR="0" lvl="0" indent="0" algn="just" rtl="0">
              <a:spcBef>
                <a:spcPts val="800"/>
              </a:spcBef>
              <a:spcAft>
                <a:spcPts val="0"/>
              </a:spcAft>
              <a:buNone/>
            </a:pPr>
            <a:r>
              <a:rPr lang="es-MX" sz="1800">
                <a:solidFill>
                  <a:schemeClr val="dk1"/>
                </a:solidFill>
                <a:latin typeface="Arial"/>
                <a:ea typeface="Arial"/>
                <a:cs typeface="Arial"/>
                <a:sym typeface="Arial"/>
              </a:rPr>
              <a:t>Bajo los siguientes términos:</a:t>
            </a:r>
            <a:endParaRPr sz="1800">
              <a:solidFill>
                <a:schemeClr val="dk1"/>
              </a:solidFill>
              <a:latin typeface="Arial"/>
              <a:ea typeface="Arial"/>
              <a:cs typeface="Arial"/>
              <a:sym typeface="Arial"/>
            </a:endParaRPr>
          </a:p>
          <a:p>
            <a:pPr marL="342900" marR="672465" lvl="0" indent="-342900" algn="just" rtl="0">
              <a:lnSpc>
                <a:spcPct val="107000"/>
              </a:lnSpc>
              <a:spcBef>
                <a:spcPts val="0"/>
              </a:spcBef>
              <a:spcAft>
                <a:spcPts val="0"/>
              </a:spcAft>
              <a:buClr>
                <a:schemeClr val="dk1"/>
              </a:buClr>
              <a:buSzPts val="1800"/>
              <a:buFont typeface="Arial"/>
              <a:buChar char="●"/>
            </a:pPr>
            <a:r>
              <a:rPr lang="es-MX" sz="1800">
                <a:solidFill>
                  <a:schemeClr val="dk1"/>
                </a:solidFill>
                <a:latin typeface="Arial"/>
                <a:ea typeface="Arial"/>
                <a:cs typeface="Arial"/>
                <a:sym typeface="Arial"/>
              </a:rPr>
              <a:t>Atribución: usted debe dar crédito de manera adecuada, brindar un enlace a la licencia, e indicar si se han realizado cambios. Puede hacerlo en cualquier forma razonable, pero no de forma tal que sugiera que usted o su uso tienen el apoyo de la licenciante</a:t>
            </a:r>
            <a:endParaRPr sz="1800">
              <a:solidFill>
                <a:schemeClr val="dk1"/>
              </a:solidFill>
              <a:latin typeface="Arial"/>
              <a:ea typeface="Arial"/>
              <a:cs typeface="Arial"/>
              <a:sym typeface="Arial"/>
            </a:endParaRPr>
          </a:p>
          <a:p>
            <a:pPr marL="342900" marR="0" lvl="0" indent="-342900" algn="just" rtl="0">
              <a:lnSpc>
                <a:spcPct val="107000"/>
              </a:lnSpc>
              <a:spcBef>
                <a:spcPts val="0"/>
              </a:spcBef>
              <a:spcAft>
                <a:spcPts val="0"/>
              </a:spcAft>
              <a:buClr>
                <a:schemeClr val="dk1"/>
              </a:buClr>
              <a:buSzPts val="1800"/>
              <a:buFont typeface="Arial"/>
              <a:buChar char="●"/>
            </a:pPr>
            <a:r>
              <a:rPr lang="es-MX" sz="1800">
                <a:solidFill>
                  <a:schemeClr val="dk1"/>
                </a:solidFill>
                <a:latin typeface="Arial"/>
                <a:ea typeface="Arial"/>
                <a:cs typeface="Arial"/>
                <a:sym typeface="Arial"/>
              </a:rPr>
              <a:t>No comercial: usted no puede hacer uso del material con propósitos comerciales</a:t>
            </a:r>
            <a:endParaRPr sz="1800">
              <a:solidFill>
                <a:schemeClr val="dk1"/>
              </a:solidFill>
              <a:latin typeface="Arial"/>
              <a:ea typeface="Arial"/>
              <a:cs typeface="Arial"/>
              <a:sym typeface="Arial"/>
            </a:endParaRPr>
          </a:p>
          <a:p>
            <a:pPr marL="0" marR="0" lvl="0" indent="0" algn="just" rtl="0">
              <a:spcBef>
                <a:spcPts val="800"/>
              </a:spcBef>
              <a:spcAft>
                <a:spcPts val="0"/>
              </a:spcAft>
              <a:buNone/>
            </a:pPr>
            <a:r>
              <a:rPr lang="es-MX" sz="1800">
                <a:solidFill>
                  <a:schemeClr val="dk1"/>
                </a:solidFill>
                <a:latin typeface="Arial"/>
                <a:ea typeface="Arial"/>
                <a:cs typeface="Arial"/>
                <a:sym typeface="Arial"/>
              </a:rPr>
              <a:t>En los casos que sea usada la presente obra, deben respetarse los términos especificados en esta licencia.</a:t>
            </a:r>
            <a:endParaRPr sz="1800">
              <a:solidFill>
                <a:schemeClr val="dk1"/>
              </a:solidFill>
              <a:latin typeface="Arial"/>
              <a:ea typeface="Arial"/>
              <a:cs typeface="Arial"/>
              <a:sym typeface="Arial"/>
            </a:endParaRPr>
          </a:p>
          <a:p>
            <a:pPr marL="0" marR="0" lvl="0" indent="0" algn="l" rtl="0">
              <a:spcBef>
                <a:spcPts val="0"/>
              </a:spcBef>
              <a:spcAft>
                <a:spcPts val="0"/>
              </a:spcAft>
              <a:buNone/>
            </a:pPr>
            <a:endParaRPr sz="1800">
              <a:solidFill>
                <a:schemeClr val="dk1"/>
              </a:solidFill>
              <a:latin typeface="Arial"/>
              <a:ea typeface="Arial"/>
              <a:cs typeface="Arial"/>
              <a:sym typeface="Arial"/>
            </a:endParaRPr>
          </a:p>
          <a:p>
            <a:pPr marL="0" marR="0" lvl="0" indent="0" algn="l" rtl="0">
              <a:spcBef>
                <a:spcPts val="0"/>
              </a:spcBef>
              <a:spcAft>
                <a:spcPts val="0"/>
              </a:spcAft>
              <a:buNone/>
            </a:pPr>
            <a:r>
              <a:rPr lang="es-MX" sz="1800" b="1">
                <a:solidFill>
                  <a:schemeClr val="dk1"/>
                </a:solidFill>
                <a:latin typeface="Arial"/>
                <a:ea typeface="Arial"/>
                <a:cs typeface="Arial"/>
                <a:sym typeface="Arial"/>
              </a:rPr>
              <a:t>Herramienta de autor</a:t>
            </a:r>
            <a:r>
              <a:rPr lang="es-MX" sz="1800">
                <a:solidFill>
                  <a:schemeClr val="dk1"/>
                </a:solidFill>
                <a:latin typeface="Arial"/>
                <a:ea typeface="Arial"/>
                <a:cs typeface="Arial"/>
                <a:sym typeface="Arial"/>
              </a:rPr>
              <a:t>: </a:t>
            </a:r>
            <a:endParaRPr/>
          </a:p>
          <a:p>
            <a:pPr marL="0" marR="0" lvl="0" indent="0" algn="l" rtl="0">
              <a:spcBef>
                <a:spcPts val="0"/>
              </a:spcBef>
              <a:spcAft>
                <a:spcPts val="0"/>
              </a:spcAft>
              <a:buNone/>
            </a:pPr>
            <a:r>
              <a:rPr lang="es-MX" sz="1800">
                <a:solidFill>
                  <a:schemeClr val="dk1"/>
                </a:solidFill>
                <a:latin typeface="Arial"/>
                <a:ea typeface="Arial"/>
                <a:cs typeface="Arial"/>
                <a:sym typeface="Arial"/>
              </a:rPr>
              <a:t>Power Point</a:t>
            </a:r>
            <a:endParaRPr/>
          </a:p>
        </p:txBody>
      </p:sp>
      <p:pic>
        <p:nvPicPr>
          <p:cNvPr id="536" name="Google Shape;536;p31"/>
          <p:cNvPicPr preferRelativeResize="0"/>
          <p:nvPr/>
        </p:nvPicPr>
        <p:blipFill rotWithShape="1">
          <a:blip r:embed="rId3">
            <a:alphaModFix/>
          </a:blip>
          <a:srcRect/>
          <a:stretch/>
        </p:blipFill>
        <p:spPr>
          <a:xfrm>
            <a:off x="2339752" y="980728"/>
            <a:ext cx="767715" cy="401955"/>
          </a:xfrm>
          <a:prstGeom prst="rect">
            <a:avLst/>
          </a:prstGeom>
          <a:noFill/>
          <a:ln>
            <a:noFill/>
          </a:ln>
        </p:spPr>
      </p:pic>
      <p:pic>
        <p:nvPicPr>
          <p:cNvPr id="537" name="Google Shape;537;p31">
            <a:hlinkClick r:id="rId4" action="ppaction://hlinksldjump"/>
          </p:cNvPr>
          <p:cNvPicPr preferRelativeResize="0"/>
          <p:nvPr/>
        </p:nvPicPr>
        <p:blipFill rotWithShape="1">
          <a:blip r:embed="rId5">
            <a:alphaModFix/>
          </a:blip>
          <a:srcRect/>
          <a:stretch/>
        </p:blipFill>
        <p:spPr>
          <a:xfrm>
            <a:off x="8229521" y="0"/>
            <a:ext cx="914479" cy="914479"/>
          </a:xfrm>
          <a:prstGeom prst="rect">
            <a:avLst/>
          </a:prstGeom>
          <a:noFill/>
          <a:ln>
            <a:noFill/>
          </a:ln>
        </p:spPr>
      </p:pic>
      <p:pic>
        <p:nvPicPr>
          <p:cNvPr id="538" name="Google Shape;538;p31">
            <a:hlinkClick r:id="rId6" action="ppaction://hlinksldjump"/>
          </p:cNvPr>
          <p:cNvPicPr preferRelativeResize="0"/>
          <p:nvPr/>
        </p:nvPicPr>
        <p:blipFill rotWithShape="1">
          <a:blip r:embed="rId7">
            <a:alphaModFix/>
          </a:blip>
          <a:srcRect/>
          <a:stretch/>
        </p:blipFill>
        <p:spPr>
          <a:xfrm>
            <a:off x="783929" y="6161505"/>
            <a:ext cx="914479" cy="914479"/>
          </a:xfrm>
          <a:prstGeom prst="rect">
            <a:avLst/>
          </a:prstGeom>
          <a:noFill/>
          <a:ln>
            <a:noFill/>
          </a:ln>
        </p:spPr>
      </p:pic>
      <p:pic>
        <p:nvPicPr>
          <p:cNvPr id="539" name="Google Shape;539;p31"/>
          <p:cNvPicPr preferRelativeResize="0"/>
          <p:nvPr/>
        </p:nvPicPr>
        <p:blipFill rotWithShape="1">
          <a:blip r:embed="rId8">
            <a:alphaModFix/>
          </a:blip>
          <a:srcRect/>
          <a:stretch/>
        </p:blipFill>
        <p:spPr>
          <a:xfrm>
            <a:off x="0" y="6462741"/>
            <a:ext cx="756749" cy="401168"/>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4" name="Google Shape;134;p4"/>
          <p:cNvSpPr/>
          <p:nvPr/>
        </p:nvSpPr>
        <p:spPr>
          <a:xfrm>
            <a:off x="1155562" y="1993819"/>
            <a:ext cx="7588064" cy="4102802"/>
          </a:xfrm>
          <a:prstGeom prst="roundRect">
            <a:avLst>
              <a:gd name="adj" fmla="val 16667"/>
            </a:avLst>
          </a:prstGeom>
          <a:solidFill>
            <a:schemeClr val="accent2"/>
          </a:solidFill>
          <a:ln w="25400" cap="flat" cmpd="sng">
            <a:solidFill>
              <a:srgbClr val="395E89"/>
            </a:solidFill>
            <a:prstDash val="solid"/>
            <a:round/>
            <a:headEnd type="none" w="sm" len="sm"/>
            <a:tailEnd type="none" w="sm" len="sm"/>
          </a:ln>
        </p:spPr>
        <p:txBody>
          <a:bodyPr spcFirstLastPara="1" wrap="square" lIns="91425" tIns="45700" rIns="91425" bIns="45700" anchor="t" anchorCtr="0">
            <a:normAutofit/>
          </a:bodyPr>
          <a:lstStyle/>
          <a:p>
            <a:pPr marL="0" marR="0" lvl="0" indent="0" algn="just" rtl="0">
              <a:lnSpc>
                <a:spcPct val="90000"/>
              </a:lnSpc>
              <a:spcBef>
                <a:spcPts val="0"/>
              </a:spcBef>
              <a:spcAft>
                <a:spcPts val="0"/>
              </a:spcAft>
              <a:buNone/>
            </a:pPr>
            <a:r>
              <a:rPr lang="es-MX" sz="4400" dirty="0" err="1">
                <a:solidFill>
                  <a:schemeClr val="dk1"/>
                </a:solidFill>
                <a:latin typeface="Arial"/>
                <a:ea typeface="Arial"/>
                <a:cs typeface="Arial"/>
                <a:sym typeface="Arial"/>
              </a:rPr>
              <a:t>Previously</a:t>
            </a:r>
            <a:r>
              <a:rPr lang="es-MX" sz="4400" dirty="0">
                <a:solidFill>
                  <a:schemeClr val="dk1"/>
                </a:solidFill>
                <a:latin typeface="Arial"/>
                <a:ea typeface="Arial"/>
                <a:cs typeface="Arial"/>
                <a:sym typeface="Arial"/>
              </a:rPr>
              <a:t>, </a:t>
            </a:r>
            <a:r>
              <a:rPr lang="es-MX" sz="4400" dirty="0" err="1">
                <a:solidFill>
                  <a:schemeClr val="dk1"/>
                </a:solidFill>
                <a:latin typeface="Arial"/>
                <a:ea typeface="Arial"/>
                <a:cs typeface="Arial"/>
                <a:sym typeface="Arial"/>
              </a:rPr>
              <a:t>you</a:t>
            </a:r>
            <a:r>
              <a:rPr lang="es-MX" sz="4400" dirty="0">
                <a:solidFill>
                  <a:schemeClr val="dk1"/>
                </a:solidFill>
                <a:latin typeface="Arial"/>
                <a:ea typeface="Arial"/>
                <a:cs typeface="Arial"/>
                <a:sym typeface="Arial"/>
              </a:rPr>
              <a:t> </a:t>
            </a:r>
            <a:r>
              <a:rPr lang="es-MX" sz="4400" dirty="0" err="1">
                <a:solidFill>
                  <a:schemeClr val="dk1"/>
                </a:solidFill>
                <a:latin typeface="Arial"/>
                <a:ea typeface="Arial"/>
                <a:cs typeface="Arial"/>
                <a:sym typeface="Arial"/>
              </a:rPr>
              <a:t>studied</a:t>
            </a:r>
            <a:r>
              <a:rPr lang="es-MX" sz="4400" dirty="0">
                <a:solidFill>
                  <a:schemeClr val="dk1"/>
                </a:solidFill>
                <a:latin typeface="Arial"/>
                <a:ea typeface="Arial"/>
                <a:cs typeface="Arial"/>
                <a:sym typeface="Arial"/>
              </a:rPr>
              <a:t> </a:t>
            </a:r>
            <a:r>
              <a:rPr lang="es-MX" sz="4400" dirty="0" err="1">
                <a:solidFill>
                  <a:schemeClr val="dk1"/>
                </a:solidFill>
                <a:latin typeface="Arial"/>
                <a:ea typeface="Arial"/>
                <a:cs typeface="Arial"/>
                <a:sym typeface="Arial"/>
              </a:rPr>
              <a:t>the</a:t>
            </a:r>
            <a:r>
              <a:rPr lang="es-MX" sz="4400" dirty="0">
                <a:solidFill>
                  <a:schemeClr val="dk1"/>
                </a:solidFill>
                <a:latin typeface="Arial"/>
                <a:ea typeface="Arial"/>
                <a:cs typeface="Arial"/>
                <a:sym typeface="Arial"/>
              </a:rPr>
              <a:t> </a:t>
            </a:r>
            <a:r>
              <a:rPr lang="es-MX" sz="4400" dirty="0" err="1">
                <a:solidFill>
                  <a:schemeClr val="dk1"/>
                </a:solidFill>
                <a:latin typeface="Arial"/>
                <a:ea typeface="Arial"/>
                <a:cs typeface="Arial"/>
                <a:sym typeface="Arial"/>
              </a:rPr>
              <a:t>typical</a:t>
            </a:r>
            <a:r>
              <a:rPr lang="es-MX" sz="4400" dirty="0">
                <a:solidFill>
                  <a:schemeClr val="dk1"/>
                </a:solidFill>
                <a:latin typeface="Arial"/>
                <a:ea typeface="Arial"/>
                <a:cs typeface="Arial"/>
                <a:sym typeface="Arial"/>
              </a:rPr>
              <a:t> use </a:t>
            </a:r>
            <a:r>
              <a:rPr lang="es-MX" sz="4400" dirty="0" err="1">
                <a:solidFill>
                  <a:schemeClr val="dk1"/>
                </a:solidFill>
                <a:latin typeface="Arial"/>
                <a:ea typeface="Arial"/>
                <a:cs typeface="Arial"/>
                <a:sym typeface="Arial"/>
              </a:rPr>
              <a:t>of</a:t>
            </a:r>
            <a:r>
              <a:rPr lang="es-MX" sz="4400" dirty="0">
                <a:solidFill>
                  <a:schemeClr val="dk1"/>
                </a:solidFill>
                <a:latin typeface="Arial"/>
                <a:ea typeface="Arial"/>
                <a:cs typeface="Arial"/>
                <a:sym typeface="Arial"/>
              </a:rPr>
              <a:t> modal </a:t>
            </a:r>
            <a:r>
              <a:rPr lang="es-MX" sz="4400" dirty="0" err="1">
                <a:solidFill>
                  <a:schemeClr val="dk1"/>
                </a:solidFill>
                <a:latin typeface="Arial"/>
                <a:ea typeface="Arial"/>
                <a:cs typeface="Arial"/>
                <a:sym typeface="Arial"/>
              </a:rPr>
              <a:t>verbs</a:t>
            </a:r>
            <a:r>
              <a:rPr lang="es-MX" sz="4400" dirty="0">
                <a:solidFill>
                  <a:schemeClr val="dk1"/>
                </a:solidFill>
                <a:latin typeface="Arial"/>
                <a:ea typeface="Arial"/>
                <a:cs typeface="Arial"/>
                <a:sym typeface="Arial"/>
              </a:rPr>
              <a:t>. Here, </a:t>
            </a:r>
            <a:r>
              <a:rPr lang="es-MX" sz="4400" dirty="0" err="1">
                <a:solidFill>
                  <a:schemeClr val="dk1"/>
                </a:solidFill>
                <a:latin typeface="Arial"/>
                <a:ea typeface="Arial"/>
                <a:cs typeface="Arial"/>
                <a:sym typeface="Arial"/>
              </a:rPr>
              <a:t>you’ll</a:t>
            </a:r>
            <a:r>
              <a:rPr lang="es-MX" sz="4400" dirty="0">
                <a:solidFill>
                  <a:schemeClr val="dk1"/>
                </a:solidFill>
                <a:latin typeface="Arial"/>
                <a:ea typeface="Arial"/>
                <a:cs typeface="Arial"/>
                <a:sym typeface="Arial"/>
              </a:rPr>
              <a:t> </a:t>
            </a:r>
            <a:r>
              <a:rPr lang="es-MX" sz="4400" dirty="0" err="1">
                <a:solidFill>
                  <a:schemeClr val="dk1"/>
                </a:solidFill>
                <a:latin typeface="Arial"/>
                <a:ea typeface="Arial"/>
                <a:cs typeface="Arial"/>
                <a:sym typeface="Arial"/>
              </a:rPr>
              <a:t>identify</a:t>
            </a:r>
            <a:r>
              <a:rPr lang="es-MX" sz="4400" dirty="0">
                <a:solidFill>
                  <a:schemeClr val="dk1"/>
                </a:solidFill>
                <a:latin typeface="Arial"/>
                <a:ea typeface="Arial"/>
                <a:cs typeface="Arial"/>
                <a:sym typeface="Arial"/>
              </a:rPr>
              <a:t> </a:t>
            </a:r>
            <a:r>
              <a:rPr lang="es-MX" sz="4400" dirty="0" err="1">
                <a:solidFill>
                  <a:schemeClr val="dk1"/>
                </a:solidFill>
                <a:latin typeface="Arial"/>
                <a:ea typeface="Arial"/>
                <a:cs typeface="Arial"/>
                <a:sym typeface="Arial"/>
              </a:rPr>
              <a:t>some</a:t>
            </a:r>
            <a:r>
              <a:rPr lang="es-MX" sz="4400" dirty="0">
                <a:solidFill>
                  <a:schemeClr val="dk1"/>
                </a:solidFill>
                <a:latin typeface="Arial"/>
                <a:ea typeface="Arial"/>
                <a:cs typeface="Arial"/>
                <a:sym typeface="Arial"/>
              </a:rPr>
              <a:t> </a:t>
            </a:r>
            <a:r>
              <a:rPr lang="es-MX" sz="4400" dirty="0" err="1">
                <a:solidFill>
                  <a:schemeClr val="dk1"/>
                </a:solidFill>
                <a:latin typeface="Arial"/>
                <a:ea typeface="Arial"/>
                <a:cs typeface="Arial"/>
                <a:sym typeface="Arial"/>
              </a:rPr>
              <a:t>other</a:t>
            </a:r>
            <a:r>
              <a:rPr lang="es-MX" sz="4400" dirty="0">
                <a:solidFill>
                  <a:schemeClr val="dk1"/>
                </a:solidFill>
                <a:latin typeface="Arial"/>
                <a:ea typeface="Arial"/>
                <a:cs typeface="Arial"/>
                <a:sym typeface="Arial"/>
              </a:rPr>
              <a:t> uses </a:t>
            </a:r>
            <a:r>
              <a:rPr lang="es-MX" sz="4400" dirty="0" err="1">
                <a:solidFill>
                  <a:schemeClr val="dk1"/>
                </a:solidFill>
                <a:latin typeface="Arial"/>
                <a:ea typeface="Arial"/>
                <a:cs typeface="Arial"/>
                <a:sym typeface="Arial"/>
              </a:rPr>
              <a:t>that</a:t>
            </a:r>
            <a:r>
              <a:rPr lang="es-MX" sz="4400" dirty="0">
                <a:solidFill>
                  <a:schemeClr val="dk1"/>
                </a:solidFill>
                <a:latin typeface="Arial"/>
                <a:ea typeface="Arial"/>
                <a:cs typeface="Arial"/>
                <a:sym typeface="Arial"/>
              </a:rPr>
              <a:t> </a:t>
            </a:r>
            <a:r>
              <a:rPr lang="es-MX" sz="4400" dirty="0" err="1">
                <a:solidFill>
                  <a:schemeClr val="dk1"/>
                </a:solidFill>
                <a:latin typeface="Arial"/>
                <a:ea typeface="Arial"/>
                <a:cs typeface="Arial"/>
                <a:sym typeface="Arial"/>
              </a:rPr>
              <a:t>you</a:t>
            </a:r>
            <a:r>
              <a:rPr lang="es-MX" sz="4400" dirty="0">
                <a:solidFill>
                  <a:schemeClr val="dk1"/>
                </a:solidFill>
                <a:latin typeface="Arial"/>
                <a:ea typeface="Arial"/>
                <a:cs typeface="Arial"/>
                <a:sym typeface="Arial"/>
              </a:rPr>
              <a:t> </a:t>
            </a:r>
            <a:r>
              <a:rPr lang="es-MX" sz="4400" dirty="0" err="1">
                <a:solidFill>
                  <a:schemeClr val="dk1"/>
                </a:solidFill>
                <a:latin typeface="Arial"/>
                <a:ea typeface="Arial"/>
                <a:cs typeface="Arial"/>
                <a:sym typeface="Arial"/>
              </a:rPr>
              <a:t>studied</a:t>
            </a:r>
            <a:r>
              <a:rPr lang="es-MX" sz="4400" dirty="0">
                <a:solidFill>
                  <a:schemeClr val="dk1"/>
                </a:solidFill>
                <a:latin typeface="Arial"/>
                <a:ea typeface="Arial"/>
                <a:cs typeface="Arial"/>
                <a:sym typeface="Arial"/>
              </a:rPr>
              <a:t> in </a:t>
            </a:r>
            <a:r>
              <a:rPr lang="es-MX" sz="4400" dirty="0" err="1">
                <a:solidFill>
                  <a:schemeClr val="dk1"/>
                </a:solidFill>
                <a:latin typeface="Arial"/>
                <a:ea typeface="Arial"/>
                <a:cs typeface="Arial"/>
                <a:sym typeface="Arial"/>
              </a:rPr>
              <a:t>Sixth</a:t>
            </a:r>
            <a:r>
              <a:rPr lang="es-MX" sz="4400" dirty="0">
                <a:solidFill>
                  <a:schemeClr val="dk1"/>
                </a:solidFill>
                <a:latin typeface="Arial"/>
                <a:ea typeface="Arial"/>
                <a:cs typeface="Arial"/>
                <a:sym typeface="Arial"/>
              </a:rPr>
              <a:t> Grade. </a:t>
            </a:r>
            <a:endParaRPr sz="4400" dirty="0"/>
          </a:p>
          <a:p>
            <a:pPr marL="0" marR="0" lvl="0" indent="107950" algn="l" rtl="0">
              <a:lnSpc>
                <a:spcPct val="90000"/>
              </a:lnSpc>
              <a:spcBef>
                <a:spcPts val="600"/>
              </a:spcBef>
              <a:spcAft>
                <a:spcPts val="0"/>
              </a:spcAft>
              <a:buClr>
                <a:schemeClr val="dk1"/>
              </a:buClr>
              <a:buSzPts val="1700"/>
              <a:buFont typeface="Arial"/>
              <a:buNone/>
            </a:pPr>
            <a:endParaRPr sz="1700" dirty="0">
              <a:solidFill>
                <a:schemeClr val="dk1"/>
              </a:solidFill>
              <a:latin typeface="Calibri"/>
              <a:ea typeface="Calibri"/>
              <a:cs typeface="Calibri"/>
              <a:sym typeface="Calibri"/>
            </a:endParaRPr>
          </a:p>
        </p:txBody>
      </p:sp>
      <p:pic>
        <p:nvPicPr>
          <p:cNvPr id="135" name="Google Shape;135;p4" descr="Inicio1 con relleno sólido">
            <a:hlinkClick r:id="rId3" action="ppaction://hlinksldjump"/>
          </p:cNvPr>
          <p:cNvPicPr preferRelativeResize="0"/>
          <p:nvPr/>
        </p:nvPicPr>
        <p:blipFill rotWithShape="1">
          <a:blip r:embed="rId4">
            <a:alphaModFix/>
          </a:blip>
          <a:srcRect/>
          <a:stretch/>
        </p:blipFill>
        <p:spPr>
          <a:xfrm>
            <a:off x="8229600" y="-77818"/>
            <a:ext cx="914400" cy="914400"/>
          </a:xfrm>
          <a:prstGeom prst="rect">
            <a:avLst/>
          </a:prstGeom>
          <a:noFill/>
          <a:ln>
            <a:noFill/>
          </a:ln>
        </p:spPr>
      </p:pic>
      <p:pic>
        <p:nvPicPr>
          <p:cNvPr id="136" name="Google Shape;136;p4"/>
          <p:cNvPicPr preferRelativeResize="0"/>
          <p:nvPr/>
        </p:nvPicPr>
        <p:blipFill rotWithShape="1">
          <a:blip r:embed="rId5">
            <a:alphaModFix/>
          </a:blip>
          <a:srcRect/>
          <a:stretch/>
        </p:blipFill>
        <p:spPr>
          <a:xfrm>
            <a:off x="34505" y="6438890"/>
            <a:ext cx="790575" cy="419100"/>
          </a:xfrm>
          <a:prstGeom prst="rect">
            <a:avLst/>
          </a:prstGeom>
          <a:noFill/>
          <a:ln>
            <a:noFill/>
          </a:ln>
        </p:spPr>
      </p:pic>
      <p:pic>
        <p:nvPicPr>
          <p:cNvPr id="137" name="Google Shape;137;p4" descr="Flechas de cheurón con relleno sólido">
            <a:hlinkClick r:id="rId6" action="ppaction://hlinksldjump"/>
          </p:cNvPr>
          <p:cNvPicPr preferRelativeResize="0"/>
          <p:nvPr/>
        </p:nvPicPr>
        <p:blipFill rotWithShape="1">
          <a:blip r:embed="rId7">
            <a:alphaModFix/>
          </a:blip>
          <a:srcRect/>
          <a:stretch/>
        </p:blipFill>
        <p:spPr>
          <a:xfrm>
            <a:off x="8325230" y="6097370"/>
            <a:ext cx="914400" cy="9144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5"/>
          <p:cNvSpPr txBox="1">
            <a:spLocks noGrp="1"/>
          </p:cNvSpPr>
          <p:nvPr>
            <p:ph type="title"/>
          </p:nvPr>
        </p:nvSpPr>
        <p:spPr>
          <a:xfrm>
            <a:off x="552657" y="1600200"/>
            <a:ext cx="8028633" cy="400678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dk1"/>
              </a:buClr>
              <a:buSzPct val="100000"/>
              <a:buFont typeface="Calibri"/>
              <a:buNone/>
            </a:pPr>
            <a:r>
              <a:rPr lang="es-MX" sz="4600" dirty="0"/>
              <a:t>OBJECTIVE: </a:t>
            </a:r>
            <a:br>
              <a:rPr lang="es-MX" sz="4600" dirty="0"/>
            </a:br>
            <a:r>
              <a:rPr lang="es-MX" sz="4600" dirty="0" err="1"/>
              <a:t>Students</a:t>
            </a:r>
            <a:r>
              <a:rPr lang="es-MX" sz="4600" dirty="0"/>
              <a:t> </a:t>
            </a:r>
            <a:r>
              <a:rPr lang="es-MX" sz="4600" dirty="0" err="1"/>
              <a:t>will</a:t>
            </a:r>
            <a:r>
              <a:rPr lang="es-MX" sz="4600" dirty="0"/>
              <a:t> </a:t>
            </a:r>
            <a:r>
              <a:rPr lang="es-MX" sz="4600" dirty="0" err="1"/>
              <a:t>recognise</a:t>
            </a:r>
            <a:r>
              <a:rPr lang="es-MX" sz="4600" dirty="0"/>
              <a:t> </a:t>
            </a:r>
            <a:r>
              <a:rPr lang="es-MX" sz="4600" dirty="0" err="1"/>
              <a:t>how</a:t>
            </a:r>
            <a:r>
              <a:rPr lang="es-MX" sz="4600" dirty="0"/>
              <a:t> </a:t>
            </a:r>
            <a:r>
              <a:rPr lang="es-MX" sz="4600" dirty="0" err="1"/>
              <a:t>modals</a:t>
            </a:r>
            <a:r>
              <a:rPr lang="es-MX" sz="4600" dirty="0"/>
              <a:t> are </a:t>
            </a:r>
            <a:r>
              <a:rPr lang="es-MX" sz="4600" dirty="0" err="1"/>
              <a:t>used</a:t>
            </a:r>
            <a:r>
              <a:rPr lang="es-MX" sz="4600" dirty="0"/>
              <a:t> </a:t>
            </a:r>
            <a:r>
              <a:rPr lang="es-MX" sz="4600" dirty="0" err="1"/>
              <a:t>to</a:t>
            </a:r>
            <a:r>
              <a:rPr lang="es-MX" sz="4600" dirty="0"/>
              <a:t> </a:t>
            </a:r>
            <a:r>
              <a:rPr lang="es-MX" sz="4600" dirty="0" err="1"/>
              <a:t>express</a:t>
            </a:r>
            <a:r>
              <a:rPr lang="es-MX" sz="4600" dirty="0"/>
              <a:t> </a:t>
            </a:r>
            <a:r>
              <a:rPr lang="es-MX" sz="4600" dirty="0" err="1"/>
              <a:t>inferences</a:t>
            </a:r>
            <a:r>
              <a:rPr lang="es-MX" sz="4600" dirty="0"/>
              <a:t> </a:t>
            </a:r>
            <a:r>
              <a:rPr lang="es-MX" sz="4600" dirty="0" err="1"/>
              <a:t>of</a:t>
            </a:r>
            <a:r>
              <a:rPr lang="es-MX" sz="4600" dirty="0"/>
              <a:t> </a:t>
            </a:r>
            <a:r>
              <a:rPr lang="es-MX" sz="4600" dirty="0" err="1"/>
              <a:t>certainty</a:t>
            </a:r>
            <a:r>
              <a:rPr lang="es-MX" sz="4600" dirty="0"/>
              <a:t> and </a:t>
            </a:r>
            <a:r>
              <a:rPr lang="es-MX" sz="4600" dirty="0" err="1"/>
              <a:t>inferences</a:t>
            </a:r>
            <a:r>
              <a:rPr lang="es-MX" sz="4600" dirty="0"/>
              <a:t> </a:t>
            </a:r>
            <a:r>
              <a:rPr lang="es-MX" sz="4600" dirty="0" err="1"/>
              <a:t>of</a:t>
            </a:r>
            <a:r>
              <a:rPr lang="es-MX" sz="4600" dirty="0"/>
              <a:t> </a:t>
            </a:r>
            <a:r>
              <a:rPr lang="es-MX" sz="4600" dirty="0" err="1"/>
              <a:t>probability</a:t>
            </a:r>
            <a:r>
              <a:rPr lang="es-MX" sz="4600" dirty="0"/>
              <a:t>.</a:t>
            </a:r>
            <a:br>
              <a:rPr lang="es-MX" sz="4600" dirty="0"/>
            </a:br>
            <a:endParaRPr sz="4600" dirty="0"/>
          </a:p>
        </p:txBody>
      </p:sp>
      <p:pic>
        <p:nvPicPr>
          <p:cNvPr id="145" name="Google Shape;145;p5"/>
          <p:cNvPicPr preferRelativeResize="0"/>
          <p:nvPr/>
        </p:nvPicPr>
        <p:blipFill rotWithShape="1">
          <a:blip r:embed="rId3">
            <a:alphaModFix/>
          </a:blip>
          <a:srcRect/>
          <a:stretch/>
        </p:blipFill>
        <p:spPr>
          <a:xfrm>
            <a:off x="14068" y="6407408"/>
            <a:ext cx="790575" cy="419100"/>
          </a:xfrm>
          <a:prstGeom prst="rect">
            <a:avLst/>
          </a:prstGeom>
          <a:noFill/>
          <a:ln>
            <a:noFill/>
          </a:ln>
        </p:spPr>
      </p:pic>
      <p:pic>
        <p:nvPicPr>
          <p:cNvPr id="146" name="Google Shape;146;p5" descr="Flechas de cheurón con relleno sólido">
            <a:hlinkClick r:id="rId4" action="ppaction://hlinksldjump"/>
          </p:cNvPr>
          <p:cNvPicPr preferRelativeResize="0"/>
          <p:nvPr/>
        </p:nvPicPr>
        <p:blipFill rotWithShape="1">
          <a:blip r:embed="rId5">
            <a:alphaModFix/>
          </a:blip>
          <a:srcRect/>
          <a:stretch/>
        </p:blipFill>
        <p:spPr>
          <a:xfrm>
            <a:off x="-47845" y="5701612"/>
            <a:ext cx="914400" cy="914400"/>
          </a:xfrm>
          <a:prstGeom prst="rect">
            <a:avLst/>
          </a:prstGeom>
          <a:noFill/>
          <a:ln>
            <a:noFill/>
          </a:ln>
        </p:spPr>
      </p:pic>
      <p:pic>
        <p:nvPicPr>
          <p:cNvPr id="147" name="Google Shape;147;p5" descr="Inicio1 con relleno sólido">
            <a:hlinkClick r:id="rId6" action="ppaction://hlinksldjump"/>
          </p:cNvPr>
          <p:cNvPicPr preferRelativeResize="0"/>
          <p:nvPr/>
        </p:nvPicPr>
        <p:blipFill rotWithShape="1">
          <a:blip r:embed="rId7">
            <a:alphaModFix/>
          </a:blip>
          <a:srcRect/>
          <a:stretch/>
        </p:blipFill>
        <p:spPr>
          <a:xfrm>
            <a:off x="8229398" y="-25153"/>
            <a:ext cx="914400" cy="9144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6"/>
          <p:cNvSpPr txBox="1"/>
          <p:nvPr/>
        </p:nvSpPr>
        <p:spPr>
          <a:xfrm>
            <a:off x="5035644" y="1015581"/>
            <a:ext cx="5019672" cy="95410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800">
                <a:solidFill>
                  <a:schemeClr val="dk1"/>
                </a:solidFill>
                <a:latin typeface="Arial"/>
                <a:ea typeface="Arial"/>
                <a:cs typeface="Arial"/>
                <a:sym typeface="Arial"/>
              </a:rPr>
              <a:t>also describes an </a:t>
            </a:r>
            <a:endParaRPr/>
          </a:p>
          <a:p>
            <a:pPr marL="0" marR="0" lvl="0" indent="0" algn="l" rtl="0">
              <a:spcBef>
                <a:spcPts val="0"/>
              </a:spcBef>
              <a:spcAft>
                <a:spcPts val="0"/>
              </a:spcAft>
              <a:buNone/>
            </a:pPr>
            <a:r>
              <a:rPr lang="es-MX" sz="2800" b="1">
                <a:solidFill>
                  <a:schemeClr val="dk1"/>
                </a:solidFill>
                <a:latin typeface="Arial"/>
                <a:ea typeface="Arial"/>
                <a:cs typeface="Arial"/>
                <a:sym typeface="Arial"/>
              </a:rPr>
              <a:t>inference of certainty</a:t>
            </a:r>
            <a:endParaRPr sz="2800" b="1">
              <a:solidFill>
                <a:schemeClr val="dk1"/>
              </a:solidFill>
              <a:latin typeface="Calibri"/>
              <a:ea typeface="Calibri"/>
              <a:cs typeface="Calibri"/>
              <a:sym typeface="Calibri"/>
            </a:endParaRPr>
          </a:p>
        </p:txBody>
      </p:sp>
      <p:sp>
        <p:nvSpPr>
          <p:cNvPr id="153" name="Google Shape;153;p6"/>
          <p:cNvSpPr txBox="1"/>
          <p:nvPr/>
        </p:nvSpPr>
        <p:spPr>
          <a:xfrm>
            <a:off x="96810" y="4454304"/>
            <a:ext cx="3943708" cy="138499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800">
                <a:solidFill>
                  <a:schemeClr val="dk1"/>
                </a:solidFill>
                <a:latin typeface="Arial"/>
                <a:ea typeface="Arial"/>
                <a:cs typeface="Arial"/>
                <a:sym typeface="Arial"/>
              </a:rPr>
              <a:t>is used when you have </a:t>
            </a:r>
            <a:endParaRPr/>
          </a:p>
          <a:p>
            <a:pPr marL="0" marR="0" lvl="0" indent="0" algn="l" rtl="0">
              <a:spcBef>
                <a:spcPts val="0"/>
              </a:spcBef>
              <a:spcAft>
                <a:spcPts val="0"/>
              </a:spcAft>
              <a:buNone/>
            </a:pPr>
            <a:r>
              <a:rPr lang="es-MX" sz="2800">
                <a:solidFill>
                  <a:schemeClr val="dk1"/>
                </a:solidFill>
                <a:latin typeface="Arial"/>
                <a:ea typeface="Arial"/>
                <a:cs typeface="Arial"/>
                <a:sym typeface="Arial"/>
              </a:rPr>
              <a:t>evidence to deduce </a:t>
            </a:r>
            <a:endParaRPr/>
          </a:p>
          <a:p>
            <a:pPr marL="0" marR="0" lvl="0" indent="0" algn="l" rtl="0">
              <a:spcBef>
                <a:spcPts val="0"/>
              </a:spcBef>
              <a:spcAft>
                <a:spcPts val="0"/>
              </a:spcAft>
              <a:buNone/>
            </a:pPr>
            <a:r>
              <a:rPr lang="es-MX" sz="2800">
                <a:solidFill>
                  <a:schemeClr val="dk1"/>
                </a:solidFill>
                <a:latin typeface="Arial"/>
                <a:ea typeface="Arial"/>
                <a:cs typeface="Arial"/>
                <a:sym typeface="Arial"/>
              </a:rPr>
              <a:t>something</a:t>
            </a:r>
            <a:endParaRPr sz="2800">
              <a:solidFill>
                <a:schemeClr val="dk1"/>
              </a:solidFill>
              <a:latin typeface="Calibri"/>
              <a:ea typeface="Calibri"/>
              <a:cs typeface="Calibri"/>
              <a:sym typeface="Calibri"/>
            </a:endParaRPr>
          </a:p>
        </p:txBody>
      </p:sp>
      <p:sp>
        <p:nvSpPr>
          <p:cNvPr id="154" name="Google Shape;154;p6"/>
          <p:cNvSpPr txBox="1"/>
          <p:nvPr/>
        </p:nvSpPr>
        <p:spPr>
          <a:xfrm>
            <a:off x="4380573" y="4456751"/>
            <a:ext cx="5310509" cy="160043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000">
                <a:solidFill>
                  <a:schemeClr val="dk1"/>
                </a:solidFill>
                <a:latin typeface="Arial"/>
                <a:ea typeface="Arial"/>
                <a:cs typeface="Arial"/>
                <a:sym typeface="Arial"/>
              </a:rPr>
              <a:t>Example: </a:t>
            </a:r>
            <a:endParaRPr/>
          </a:p>
          <a:p>
            <a:pPr marL="0" marR="0" lvl="0" indent="0" algn="l" rtl="0">
              <a:spcBef>
                <a:spcPts val="0"/>
              </a:spcBef>
              <a:spcAft>
                <a:spcPts val="0"/>
              </a:spcAft>
              <a:buNone/>
            </a:pPr>
            <a:r>
              <a:rPr lang="es-MX" sz="2000">
                <a:solidFill>
                  <a:schemeClr val="dk1"/>
                </a:solidFill>
                <a:latin typeface="Arial"/>
                <a:ea typeface="Arial"/>
                <a:cs typeface="Arial"/>
                <a:sym typeface="Arial"/>
              </a:rPr>
              <a:t>I get home and the lights are on. </a:t>
            </a:r>
            <a:endParaRPr/>
          </a:p>
          <a:p>
            <a:pPr marL="0" marR="0" lvl="0" indent="0" algn="l" rtl="0">
              <a:spcBef>
                <a:spcPts val="0"/>
              </a:spcBef>
              <a:spcAft>
                <a:spcPts val="0"/>
              </a:spcAft>
              <a:buNone/>
            </a:pPr>
            <a:r>
              <a:rPr lang="es-MX" sz="2000">
                <a:solidFill>
                  <a:schemeClr val="dk1"/>
                </a:solidFill>
                <a:latin typeface="Arial"/>
                <a:ea typeface="Arial"/>
                <a:cs typeface="Arial"/>
                <a:sym typeface="Arial"/>
              </a:rPr>
              <a:t>I say “My son must be at home already.”</a:t>
            </a:r>
            <a:endParaRPr/>
          </a:p>
          <a:p>
            <a:pPr marL="0" marR="0" lvl="0" indent="0" algn="l" rtl="0">
              <a:spcBef>
                <a:spcPts val="0"/>
              </a:spcBef>
              <a:spcAft>
                <a:spcPts val="0"/>
              </a:spcAft>
              <a:buNone/>
            </a:pPr>
            <a:r>
              <a:rPr lang="es-MX" sz="2000">
                <a:solidFill>
                  <a:schemeClr val="dk1"/>
                </a:solidFill>
                <a:latin typeface="Arial"/>
                <a:ea typeface="Arial"/>
                <a:cs typeface="Arial"/>
                <a:sym typeface="Arial"/>
              </a:rPr>
              <a:t>(I’m very sure of this).</a:t>
            </a:r>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55" name="Google Shape;155;p6" descr="Flechas de cheurón con relleno sólido">
            <a:hlinkClick r:id="rId3" action="ppaction://hlinksldjump"/>
          </p:cNvPr>
          <p:cNvPicPr preferRelativeResize="0"/>
          <p:nvPr/>
        </p:nvPicPr>
        <p:blipFill rotWithShape="1">
          <a:blip r:embed="rId4">
            <a:alphaModFix/>
          </a:blip>
          <a:srcRect/>
          <a:stretch/>
        </p:blipFill>
        <p:spPr>
          <a:xfrm>
            <a:off x="8270754" y="6167130"/>
            <a:ext cx="914400" cy="914400"/>
          </a:xfrm>
          <a:prstGeom prst="rect">
            <a:avLst/>
          </a:prstGeom>
          <a:noFill/>
          <a:ln>
            <a:noFill/>
          </a:ln>
        </p:spPr>
      </p:pic>
      <p:sp>
        <p:nvSpPr>
          <p:cNvPr id="156" name="Google Shape;156;p6"/>
          <p:cNvSpPr txBox="1"/>
          <p:nvPr/>
        </p:nvSpPr>
        <p:spPr>
          <a:xfrm>
            <a:off x="122482" y="161540"/>
            <a:ext cx="8752716"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MX" sz="2800" b="1">
                <a:solidFill>
                  <a:schemeClr val="dk1"/>
                </a:solidFill>
                <a:latin typeface="Arial"/>
                <a:ea typeface="Arial"/>
                <a:cs typeface="Arial"/>
                <a:sym typeface="Arial"/>
              </a:rPr>
              <a:t>Do you remember what modal verbs are used for?</a:t>
            </a:r>
            <a:endParaRPr/>
          </a:p>
        </p:txBody>
      </p:sp>
      <p:pic>
        <p:nvPicPr>
          <p:cNvPr id="157" name="Google Shape;157;p6"/>
          <p:cNvPicPr preferRelativeResize="0"/>
          <p:nvPr/>
        </p:nvPicPr>
        <p:blipFill rotWithShape="1">
          <a:blip r:embed="rId5">
            <a:alphaModFix/>
          </a:blip>
          <a:srcRect/>
          <a:stretch/>
        </p:blipFill>
        <p:spPr>
          <a:xfrm>
            <a:off x="28464" y="6438900"/>
            <a:ext cx="790575" cy="419100"/>
          </a:xfrm>
          <a:prstGeom prst="rect">
            <a:avLst/>
          </a:prstGeom>
          <a:noFill/>
          <a:ln>
            <a:noFill/>
          </a:ln>
        </p:spPr>
      </p:pic>
      <p:grpSp>
        <p:nvGrpSpPr>
          <p:cNvPr id="158" name="Google Shape;158;p6"/>
          <p:cNvGrpSpPr/>
          <p:nvPr/>
        </p:nvGrpSpPr>
        <p:grpSpPr>
          <a:xfrm>
            <a:off x="2122356" y="1704521"/>
            <a:ext cx="3732481" cy="2830169"/>
            <a:chOff x="2250190" y="1790520"/>
            <a:chExt cx="3732481" cy="2830169"/>
          </a:xfrm>
        </p:grpSpPr>
        <p:sp>
          <p:nvSpPr>
            <p:cNvPr id="159" name="Google Shape;159;p6"/>
            <p:cNvSpPr/>
            <p:nvPr/>
          </p:nvSpPr>
          <p:spPr>
            <a:xfrm>
              <a:off x="3288491" y="2748404"/>
              <a:ext cx="1656184" cy="914400"/>
            </a:xfrm>
            <a:prstGeom prst="ellipse">
              <a:avLst/>
            </a:prstGeom>
            <a:solidFill>
              <a:srgbClr val="953734"/>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MX" sz="3600">
                  <a:solidFill>
                    <a:schemeClr val="lt1"/>
                  </a:solidFill>
                  <a:latin typeface="Calibri"/>
                  <a:ea typeface="Calibri"/>
                  <a:cs typeface="Calibri"/>
                  <a:sym typeface="Calibri"/>
                </a:rPr>
                <a:t>Must</a:t>
              </a:r>
              <a:endParaRPr/>
            </a:p>
          </p:txBody>
        </p:sp>
        <p:pic>
          <p:nvPicPr>
            <p:cNvPr id="160" name="Google Shape;160;p6" descr="Flecha: curva en sentido contrario de las agujas del reloj con relleno sólido"/>
            <p:cNvPicPr preferRelativeResize="0"/>
            <p:nvPr/>
          </p:nvPicPr>
          <p:blipFill rotWithShape="1">
            <a:blip r:embed="rId6">
              <a:alphaModFix/>
            </a:blip>
            <a:srcRect/>
            <a:stretch/>
          </p:blipFill>
          <p:spPr>
            <a:xfrm rot="8915101">
              <a:off x="4694215" y="3185632"/>
              <a:ext cx="1036867" cy="1256958"/>
            </a:xfrm>
            <a:prstGeom prst="rect">
              <a:avLst/>
            </a:prstGeom>
            <a:noFill/>
            <a:ln>
              <a:noFill/>
            </a:ln>
          </p:spPr>
        </p:pic>
        <p:pic>
          <p:nvPicPr>
            <p:cNvPr id="161" name="Google Shape;161;p6" descr="Flecha: curva en sentido contrario de las agujas del reloj con relleno sólido"/>
            <p:cNvPicPr preferRelativeResize="0"/>
            <p:nvPr/>
          </p:nvPicPr>
          <p:blipFill rotWithShape="1">
            <a:blip r:embed="rId6">
              <a:alphaModFix/>
            </a:blip>
            <a:srcRect/>
            <a:stretch/>
          </p:blipFill>
          <p:spPr>
            <a:xfrm rot="3818528">
              <a:off x="4340254" y="1972651"/>
              <a:ext cx="1036867" cy="1015802"/>
            </a:xfrm>
            <a:prstGeom prst="rect">
              <a:avLst/>
            </a:prstGeom>
            <a:noFill/>
            <a:ln>
              <a:noFill/>
            </a:ln>
          </p:spPr>
        </p:pic>
        <p:pic>
          <p:nvPicPr>
            <p:cNvPr id="162" name="Google Shape;162;p6" descr="Flecha: curva en sentido contrario de las agujas del reloj con relleno sólido"/>
            <p:cNvPicPr preferRelativeResize="0"/>
            <p:nvPr/>
          </p:nvPicPr>
          <p:blipFill rotWithShape="1">
            <a:blip r:embed="rId6">
              <a:alphaModFix/>
            </a:blip>
            <a:srcRect/>
            <a:stretch/>
          </p:blipFill>
          <p:spPr>
            <a:xfrm rot="-6699823">
              <a:off x="2528332" y="3234842"/>
              <a:ext cx="1036867" cy="1302375"/>
            </a:xfrm>
            <a:prstGeom prst="rect">
              <a:avLst/>
            </a:prstGeom>
            <a:noFill/>
            <a:ln>
              <a:noFill/>
            </a:ln>
          </p:spPr>
        </p:pic>
      </p:grpSp>
      <p:pic>
        <p:nvPicPr>
          <p:cNvPr id="163" name="Google Shape;163;p6">
            <a:hlinkClick r:id="rId7" action="ppaction://hlinksldjump"/>
          </p:cNvPr>
          <p:cNvPicPr preferRelativeResize="0"/>
          <p:nvPr/>
        </p:nvPicPr>
        <p:blipFill rotWithShape="1">
          <a:blip r:embed="rId8">
            <a:alphaModFix/>
          </a:blip>
          <a:srcRect/>
          <a:stretch/>
        </p:blipFill>
        <p:spPr>
          <a:xfrm>
            <a:off x="8240857" y="617450"/>
            <a:ext cx="914479" cy="914479"/>
          </a:xfrm>
          <a:prstGeom prst="rect">
            <a:avLst/>
          </a:prstGeom>
          <a:noFill/>
          <a:ln>
            <a:noFill/>
          </a:ln>
        </p:spPr>
      </p:pic>
      <p:sp>
        <p:nvSpPr>
          <p:cNvPr id="164" name="Google Shape;164;p6"/>
          <p:cNvSpPr txBox="1"/>
          <p:nvPr/>
        </p:nvSpPr>
        <p:spPr>
          <a:xfrm>
            <a:off x="148716" y="1074690"/>
            <a:ext cx="3264116" cy="95410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800">
                <a:solidFill>
                  <a:schemeClr val="dk1"/>
                </a:solidFill>
                <a:latin typeface="Arial"/>
                <a:ea typeface="Arial"/>
                <a:cs typeface="Arial"/>
                <a:sym typeface="Arial"/>
              </a:rPr>
              <a:t>normally expresses obligation</a:t>
            </a:r>
            <a:endParaRPr sz="2800">
              <a:solidFill>
                <a:schemeClr val="dk1"/>
              </a:solidFill>
              <a:latin typeface="Calibri"/>
              <a:ea typeface="Calibri"/>
              <a:cs typeface="Calibri"/>
              <a:sym typeface="Calibri"/>
            </a:endParaRPr>
          </a:p>
        </p:txBody>
      </p:sp>
      <p:pic>
        <p:nvPicPr>
          <p:cNvPr id="165" name="Google Shape;165;p6" descr="Flecha: curva en sentido contrario de las agujas del reloj con relleno sólido"/>
          <p:cNvPicPr preferRelativeResize="0"/>
          <p:nvPr/>
        </p:nvPicPr>
        <p:blipFill rotWithShape="1">
          <a:blip r:embed="rId6">
            <a:alphaModFix/>
          </a:blip>
          <a:srcRect/>
          <a:stretch/>
        </p:blipFill>
        <p:spPr>
          <a:xfrm>
            <a:off x="2572735" y="1904097"/>
            <a:ext cx="1036867" cy="1015802"/>
          </a:xfrm>
          <a:prstGeom prst="rect">
            <a:avLst/>
          </a:prstGeom>
          <a:noFill/>
          <a:ln>
            <a:noFill/>
          </a:ln>
        </p:spPr>
      </p:pic>
      <p:sp>
        <p:nvSpPr>
          <p:cNvPr id="166" name="Google Shape;166;p6"/>
          <p:cNvSpPr txBox="1"/>
          <p:nvPr/>
        </p:nvSpPr>
        <p:spPr>
          <a:xfrm>
            <a:off x="1190341" y="5872523"/>
            <a:ext cx="872355" cy="21544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800">
                <a:solidFill>
                  <a:schemeClr val="dk1"/>
                </a:solidFill>
                <a:latin typeface="Calibri"/>
                <a:ea typeface="Calibri"/>
                <a:cs typeface="Calibri"/>
                <a:sym typeface="Calibri"/>
              </a:rPr>
              <a:t>Adapted from :::</a:t>
            </a:r>
            <a:endParaRPr sz="800">
              <a:solidFill>
                <a:schemeClr val="dk1"/>
              </a:solidFill>
              <a:latin typeface="Calibri"/>
              <a:ea typeface="Calibri"/>
              <a:cs typeface="Calibri"/>
              <a:sym typeface="Calibri"/>
            </a:endParaRPr>
          </a:p>
        </p:txBody>
      </p:sp>
      <p:sp>
        <p:nvSpPr>
          <p:cNvPr id="167" name="Google Shape;167;p6"/>
          <p:cNvSpPr txBox="1"/>
          <p:nvPr/>
        </p:nvSpPr>
        <p:spPr>
          <a:xfrm>
            <a:off x="3284355" y="599889"/>
            <a:ext cx="2192436" cy="246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000">
                <a:solidFill>
                  <a:schemeClr val="dk1"/>
                </a:solidFill>
                <a:latin typeface="Calibri"/>
                <a:ea typeface="Calibri"/>
                <a:cs typeface="Calibri"/>
                <a:sym typeface="Calibri"/>
              </a:rPr>
              <a:t>Adapted from: Beare, 2020 </a:t>
            </a:r>
            <a:endParaRPr sz="100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7"/>
          <p:cNvSpPr txBox="1"/>
          <p:nvPr/>
        </p:nvSpPr>
        <p:spPr>
          <a:xfrm>
            <a:off x="0" y="1118848"/>
            <a:ext cx="9840600" cy="138499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800">
                <a:solidFill>
                  <a:schemeClr val="dk1"/>
                </a:solidFill>
                <a:latin typeface="Arial"/>
                <a:ea typeface="Arial"/>
                <a:cs typeface="Arial"/>
                <a:sym typeface="Arial"/>
              </a:rPr>
              <a:t>to communicate </a:t>
            </a:r>
            <a:endParaRPr/>
          </a:p>
          <a:p>
            <a:pPr marL="0" marR="0" lvl="0" indent="0" algn="l" rtl="0">
              <a:spcBef>
                <a:spcPts val="0"/>
              </a:spcBef>
              <a:spcAft>
                <a:spcPts val="0"/>
              </a:spcAft>
              <a:buNone/>
            </a:pPr>
            <a:r>
              <a:rPr lang="es-MX" sz="2800">
                <a:solidFill>
                  <a:schemeClr val="dk1"/>
                </a:solidFill>
                <a:latin typeface="Arial"/>
                <a:ea typeface="Arial"/>
                <a:cs typeface="Arial"/>
                <a:sym typeface="Arial"/>
              </a:rPr>
              <a:t>present or future inference </a:t>
            </a:r>
            <a:endParaRPr/>
          </a:p>
          <a:p>
            <a:pPr marL="0" marR="0" lvl="0" indent="0" algn="l" rtl="0">
              <a:spcBef>
                <a:spcPts val="0"/>
              </a:spcBef>
              <a:spcAft>
                <a:spcPts val="0"/>
              </a:spcAft>
              <a:buNone/>
            </a:pPr>
            <a:r>
              <a:rPr lang="es-MX" sz="2800">
                <a:solidFill>
                  <a:schemeClr val="dk1"/>
                </a:solidFill>
                <a:latin typeface="Arial"/>
                <a:ea typeface="Arial"/>
                <a:cs typeface="Arial"/>
                <a:sym typeface="Arial"/>
              </a:rPr>
              <a:t>of certainty</a:t>
            </a:r>
            <a:endParaRPr sz="2800">
              <a:solidFill>
                <a:schemeClr val="dk1"/>
              </a:solidFill>
              <a:latin typeface="Calibri"/>
              <a:ea typeface="Calibri"/>
              <a:cs typeface="Calibri"/>
              <a:sym typeface="Calibri"/>
            </a:endParaRPr>
          </a:p>
        </p:txBody>
      </p:sp>
      <p:sp>
        <p:nvSpPr>
          <p:cNvPr id="173" name="Google Shape;173;p7"/>
          <p:cNvSpPr txBox="1"/>
          <p:nvPr/>
        </p:nvSpPr>
        <p:spPr>
          <a:xfrm>
            <a:off x="4735864" y="1100331"/>
            <a:ext cx="4156616" cy="95410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800">
                <a:solidFill>
                  <a:schemeClr val="dk1"/>
                </a:solidFill>
                <a:latin typeface="Arial"/>
                <a:ea typeface="Arial"/>
                <a:cs typeface="Arial"/>
                <a:sym typeface="Arial"/>
              </a:rPr>
              <a:t>The structure is must+</a:t>
            </a:r>
            <a:endParaRPr/>
          </a:p>
          <a:p>
            <a:pPr marL="0" marR="0" lvl="0" indent="0" algn="l" rtl="0">
              <a:spcBef>
                <a:spcPts val="0"/>
              </a:spcBef>
              <a:spcAft>
                <a:spcPts val="0"/>
              </a:spcAft>
              <a:buNone/>
            </a:pPr>
            <a:r>
              <a:rPr lang="es-MX" sz="2800">
                <a:solidFill>
                  <a:schemeClr val="dk1"/>
                </a:solidFill>
                <a:latin typeface="Arial"/>
                <a:ea typeface="Arial"/>
                <a:cs typeface="Arial"/>
                <a:sym typeface="Arial"/>
              </a:rPr>
              <a:t>main verb in simple form </a:t>
            </a:r>
            <a:endParaRPr sz="2800" b="1">
              <a:solidFill>
                <a:schemeClr val="dk1"/>
              </a:solidFill>
              <a:latin typeface="Calibri"/>
              <a:ea typeface="Calibri"/>
              <a:cs typeface="Calibri"/>
              <a:sym typeface="Calibri"/>
            </a:endParaRPr>
          </a:p>
        </p:txBody>
      </p:sp>
      <p:sp>
        <p:nvSpPr>
          <p:cNvPr id="174" name="Google Shape;174;p7"/>
          <p:cNvSpPr txBox="1"/>
          <p:nvPr/>
        </p:nvSpPr>
        <p:spPr>
          <a:xfrm>
            <a:off x="4280671" y="4673004"/>
            <a:ext cx="5035546" cy="206210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000">
                <a:solidFill>
                  <a:schemeClr val="dk1"/>
                </a:solidFill>
                <a:latin typeface="Arial"/>
                <a:ea typeface="Arial"/>
                <a:cs typeface="Arial"/>
                <a:sym typeface="Arial"/>
              </a:rPr>
              <a:t>Example:  </a:t>
            </a:r>
            <a:endParaRPr/>
          </a:p>
          <a:p>
            <a:pPr marL="0" marR="0" lvl="0" indent="0" algn="l" rtl="0">
              <a:spcBef>
                <a:spcPts val="0"/>
              </a:spcBef>
              <a:spcAft>
                <a:spcPts val="0"/>
              </a:spcAft>
              <a:buNone/>
            </a:pPr>
            <a:r>
              <a:rPr lang="es-MX" sz="2000">
                <a:solidFill>
                  <a:schemeClr val="dk1"/>
                </a:solidFill>
                <a:latin typeface="Arial"/>
                <a:ea typeface="Arial"/>
                <a:cs typeface="Arial"/>
                <a:sym typeface="Arial"/>
              </a:rPr>
              <a:t>It’s too late and Priscilla hasn’t arrived yet. </a:t>
            </a:r>
            <a:endParaRPr/>
          </a:p>
          <a:p>
            <a:pPr marL="0" marR="0" lvl="0" indent="0" algn="l" rtl="0">
              <a:spcBef>
                <a:spcPts val="0"/>
              </a:spcBef>
              <a:spcAft>
                <a:spcPts val="0"/>
              </a:spcAft>
              <a:buNone/>
            </a:pPr>
            <a:r>
              <a:rPr lang="es-MX" sz="2000">
                <a:solidFill>
                  <a:schemeClr val="dk1"/>
                </a:solidFill>
                <a:latin typeface="Arial"/>
                <a:ea typeface="Arial"/>
                <a:cs typeface="Arial"/>
                <a:sym typeface="Arial"/>
              </a:rPr>
              <a:t>She must have a lot of work.</a:t>
            </a:r>
            <a:r>
              <a:rPr lang="es-MX" sz="2000">
                <a:solidFill>
                  <a:srgbClr val="C0504D"/>
                </a:solidFill>
                <a:latin typeface="Arial"/>
                <a:ea typeface="Arial"/>
                <a:cs typeface="Arial"/>
                <a:sym typeface="Arial"/>
              </a:rPr>
              <a:t> </a:t>
            </a:r>
            <a:endParaRPr/>
          </a:p>
          <a:p>
            <a:pPr marL="0" marR="0" lvl="0" indent="0" algn="l" rtl="0">
              <a:spcBef>
                <a:spcPts val="0"/>
              </a:spcBef>
              <a:spcAft>
                <a:spcPts val="0"/>
              </a:spcAft>
              <a:buNone/>
            </a:pPr>
            <a:endParaRPr sz="2000">
              <a:solidFill>
                <a:srgbClr val="C0504D"/>
              </a:solidFill>
              <a:latin typeface="Arial"/>
              <a:ea typeface="Arial"/>
              <a:cs typeface="Arial"/>
              <a:sym typeface="Arial"/>
            </a:endParaRPr>
          </a:p>
          <a:p>
            <a:pPr marL="0" marR="0" lvl="0" indent="0" algn="l" rtl="0">
              <a:spcBef>
                <a:spcPts val="0"/>
              </a:spcBef>
              <a:spcAft>
                <a:spcPts val="0"/>
              </a:spcAft>
              <a:buNone/>
            </a:pPr>
            <a:endParaRPr sz="2400">
              <a:solidFill>
                <a:srgbClr val="F2F2F2"/>
              </a:solidFill>
              <a:latin typeface="Arial"/>
              <a:ea typeface="Arial"/>
              <a:cs typeface="Arial"/>
              <a:sym typeface="Arial"/>
            </a:endParaRPr>
          </a:p>
          <a:p>
            <a:pPr marL="0" marR="0" lvl="0" indent="0" algn="l" rtl="0">
              <a:spcBef>
                <a:spcPts val="0"/>
              </a:spcBef>
              <a:spcAft>
                <a:spcPts val="0"/>
              </a:spcAft>
              <a:buNone/>
            </a:pPr>
            <a:endParaRPr sz="2400">
              <a:solidFill>
                <a:schemeClr val="dk1"/>
              </a:solidFill>
              <a:latin typeface="Calibri"/>
              <a:ea typeface="Calibri"/>
              <a:cs typeface="Calibri"/>
              <a:sym typeface="Calibri"/>
            </a:endParaRPr>
          </a:p>
        </p:txBody>
      </p:sp>
      <p:sp>
        <p:nvSpPr>
          <p:cNvPr id="175" name="Google Shape;175;p7"/>
          <p:cNvSpPr txBox="1"/>
          <p:nvPr/>
        </p:nvSpPr>
        <p:spPr>
          <a:xfrm>
            <a:off x="1" y="4527966"/>
            <a:ext cx="5186812" cy="98488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000">
                <a:solidFill>
                  <a:schemeClr val="dk1"/>
                </a:solidFill>
                <a:latin typeface="Arial"/>
                <a:ea typeface="Arial"/>
                <a:cs typeface="Arial"/>
                <a:sym typeface="Arial"/>
              </a:rPr>
              <a:t>Example: </a:t>
            </a:r>
            <a:endParaRPr/>
          </a:p>
          <a:p>
            <a:pPr marL="0" marR="0" lvl="0" indent="0" algn="l" rtl="0">
              <a:spcBef>
                <a:spcPts val="0"/>
              </a:spcBef>
              <a:spcAft>
                <a:spcPts val="0"/>
              </a:spcAft>
              <a:buNone/>
            </a:pPr>
            <a:r>
              <a:rPr lang="es-MX" sz="2000">
                <a:solidFill>
                  <a:schemeClr val="dk1"/>
                </a:solidFill>
                <a:latin typeface="Arial"/>
                <a:ea typeface="Arial"/>
                <a:cs typeface="Arial"/>
                <a:sym typeface="Arial"/>
              </a:rPr>
              <a:t>She’s crying. She must be very sad!</a:t>
            </a:r>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6" name="Google Shape;176;p7"/>
          <p:cNvSpPr txBox="1"/>
          <p:nvPr/>
        </p:nvSpPr>
        <p:spPr>
          <a:xfrm>
            <a:off x="3457212" y="40251"/>
            <a:ext cx="1297150" cy="70788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MX" sz="4000">
                <a:solidFill>
                  <a:schemeClr val="dk1"/>
                </a:solidFill>
                <a:latin typeface="Arial"/>
                <a:ea typeface="Arial"/>
                <a:cs typeface="Arial"/>
                <a:sym typeface="Arial"/>
              </a:rPr>
              <a:t>Must</a:t>
            </a:r>
            <a:endParaRPr sz="4000">
              <a:solidFill>
                <a:schemeClr val="dk1"/>
              </a:solidFill>
              <a:latin typeface="Arial"/>
              <a:ea typeface="Arial"/>
              <a:cs typeface="Arial"/>
              <a:sym typeface="Arial"/>
            </a:endParaRPr>
          </a:p>
        </p:txBody>
      </p:sp>
      <p:pic>
        <p:nvPicPr>
          <p:cNvPr id="177" name="Google Shape;177;p7" descr="Flechas de cheurón con relleno sólido">
            <a:hlinkClick r:id="rId3" action="ppaction://hlinksldjump"/>
          </p:cNvPr>
          <p:cNvPicPr preferRelativeResize="0"/>
          <p:nvPr/>
        </p:nvPicPr>
        <p:blipFill rotWithShape="1">
          <a:blip r:embed="rId4">
            <a:alphaModFix/>
          </a:blip>
          <a:srcRect/>
          <a:stretch/>
        </p:blipFill>
        <p:spPr>
          <a:xfrm>
            <a:off x="-61913" y="5704062"/>
            <a:ext cx="914400" cy="914400"/>
          </a:xfrm>
          <a:prstGeom prst="rect">
            <a:avLst/>
          </a:prstGeom>
          <a:noFill/>
          <a:ln>
            <a:noFill/>
          </a:ln>
        </p:spPr>
      </p:pic>
      <p:pic>
        <p:nvPicPr>
          <p:cNvPr id="178" name="Google Shape;178;p7" descr="Flechas de cheurón con relleno sólido">
            <a:hlinkClick r:id="rId5" action="ppaction://hlinksldjump"/>
          </p:cNvPr>
          <p:cNvPicPr preferRelativeResize="0"/>
          <p:nvPr/>
        </p:nvPicPr>
        <p:blipFill rotWithShape="1">
          <a:blip r:embed="rId6">
            <a:alphaModFix/>
          </a:blip>
          <a:srcRect/>
          <a:stretch/>
        </p:blipFill>
        <p:spPr>
          <a:xfrm>
            <a:off x="8251913" y="6087968"/>
            <a:ext cx="914400" cy="914400"/>
          </a:xfrm>
          <a:prstGeom prst="rect">
            <a:avLst/>
          </a:prstGeom>
          <a:noFill/>
          <a:ln>
            <a:noFill/>
          </a:ln>
        </p:spPr>
      </p:pic>
      <p:pic>
        <p:nvPicPr>
          <p:cNvPr id="179" name="Google Shape;179;p7"/>
          <p:cNvPicPr preferRelativeResize="0"/>
          <p:nvPr/>
        </p:nvPicPr>
        <p:blipFill rotWithShape="1">
          <a:blip r:embed="rId7">
            <a:alphaModFix/>
          </a:blip>
          <a:srcRect/>
          <a:stretch/>
        </p:blipFill>
        <p:spPr>
          <a:xfrm>
            <a:off x="0" y="6401991"/>
            <a:ext cx="790575" cy="419100"/>
          </a:xfrm>
          <a:prstGeom prst="rect">
            <a:avLst/>
          </a:prstGeom>
          <a:noFill/>
          <a:ln>
            <a:noFill/>
          </a:ln>
        </p:spPr>
      </p:pic>
      <p:grpSp>
        <p:nvGrpSpPr>
          <p:cNvPr id="180" name="Google Shape;180;p7"/>
          <p:cNvGrpSpPr/>
          <p:nvPr/>
        </p:nvGrpSpPr>
        <p:grpSpPr>
          <a:xfrm>
            <a:off x="2078156" y="1935307"/>
            <a:ext cx="3854565" cy="2686267"/>
            <a:chOff x="2205990" y="1934421"/>
            <a:chExt cx="3854565" cy="2686267"/>
          </a:xfrm>
        </p:grpSpPr>
        <p:sp>
          <p:nvSpPr>
            <p:cNvPr id="181" name="Google Shape;181;p7"/>
            <p:cNvSpPr/>
            <p:nvPr/>
          </p:nvSpPr>
          <p:spPr>
            <a:xfrm>
              <a:off x="3288491" y="2748404"/>
              <a:ext cx="1656184" cy="914400"/>
            </a:xfrm>
            <a:prstGeom prst="ellipse">
              <a:avLst/>
            </a:prstGeom>
            <a:solidFill>
              <a:srgbClr val="953734"/>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MX" sz="3600">
                  <a:solidFill>
                    <a:schemeClr val="lt1"/>
                  </a:solidFill>
                  <a:latin typeface="Calibri"/>
                  <a:ea typeface="Calibri"/>
                  <a:cs typeface="Calibri"/>
                  <a:sym typeface="Calibri"/>
                </a:rPr>
                <a:t>Must</a:t>
              </a:r>
              <a:endParaRPr/>
            </a:p>
          </p:txBody>
        </p:sp>
        <p:pic>
          <p:nvPicPr>
            <p:cNvPr id="182" name="Google Shape;182;p7" descr="Flecha: curva en sentido contrario de las agujas del reloj con relleno sólido"/>
            <p:cNvPicPr preferRelativeResize="0"/>
            <p:nvPr/>
          </p:nvPicPr>
          <p:blipFill rotWithShape="1">
            <a:blip r:embed="rId8">
              <a:alphaModFix/>
            </a:blip>
            <a:srcRect/>
            <a:stretch/>
          </p:blipFill>
          <p:spPr>
            <a:xfrm rot="8915101">
              <a:off x="4694215" y="3185632"/>
              <a:ext cx="1036867" cy="1256958"/>
            </a:xfrm>
            <a:prstGeom prst="rect">
              <a:avLst/>
            </a:prstGeom>
            <a:noFill/>
            <a:ln>
              <a:noFill/>
            </a:ln>
          </p:spPr>
        </p:pic>
        <p:pic>
          <p:nvPicPr>
            <p:cNvPr id="183" name="Google Shape;183;p7" descr="Flecha: curva en sentido contrario de las agujas del reloj con relleno sólido"/>
            <p:cNvPicPr preferRelativeResize="0"/>
            <p:nvPr/>
          </p:nvPicPr>
          <p:blipFill rotWithShape="1">
            <a:blip r:embed="rId8">
              <a:alphaModFix/>
            </a:blip>
            <a:srcRect/>
            <a:stretch/>
          </p:blipFill>
          <p:spPr>
            <a:xfrm rot="-2182451">
              <a:off x="2452495" y="2127711"/>
              <a:ext cx="1036867" cy="1171949"/>
            </a:xfrm>
            <a:prstGeom prst="rect">
              <a:avLst/>
            </a:prstGeom>
            <a:noFill/>
            <a:ln>
              <a:noFill/>
            </a:ln>
          </p:spPr>
        </p:pic>
        <p:pic>
          <p:nvPicPr>
            <p:cNvPr id="184" name="Google Shape;184;p7" descr="Flecha: curva en sentido contrario de las agujas del reloj con relleno sólido"/>
            <p:cNvPicPr preferRelativeResize="0"/>
            <p:nvPr/>
          </p:nvPicPr>
          <p:blipFill rotWithShape="1">
            <a:blip r:embed="rId8">
              <a:alphaModFix/>
            </a:blip>
            <a:srcRect/>
            <a:stretch/>
          </p:blipFill>
          <p:spPr>
            <a:xfrm rot="3818528">
              <a:off x="4786894" y="2196288"/>
              <a:ext cx="1036867" cy="1171949"/>
            </a:xfrm>
            <a:prstGeom prst="rect">
              <a:avLst/>
            </a:prstGeom>
            <a:noFill/>
            <a:ln>
              <a:noFill/>
            </a:ln>
          </p:spPr>
        </p:pic>
        <p:pic>
          <p:nvPicPr>
            <p:cNvPr id="185" name="Google Shape;185;p7" descr="Flecha: curva en sentido contrario de las agujas del reloj con relleno sólido"/>
            <p:cNvPicPr preferRelativeResize="0"/>
            <p:nvPr/>
          </p:nvPicPr>
          <p:blipFill rotWithShape="1">
            <a:blip r:embed="rId8">
              <a:alphaModFix/>
            </a:blip>
            <a:srcRect/>
            <a:stretch/>
          </p:blipFill>
          <p:spPr>
            <a:xfrm rot="-6699823">
              <a:off x="2528332" y="3234842"/>
              <a:ext cx="1036867" cy="1302375"/>
            </a:xfrm>
            <a:prstGeom prst="rect">
              <a:avLst/>
            </a:prstGeom>
            <a:noFill/>
            <a:ln>
              <a:noFill/>
            </a:ln>
          </p:spPr>
        </p:pic>
      </p:grpSp>
      <p:pic>
        <p:nvPicPr>
          <p:cNvPr id="186" name="Google Shape;186;p7">
            <a:hlinkClick r:id="rId9" action="ppaction://hlinksldjump"/>
          </p:cNvPr>
          <p:cNvPicPr preferRelativeResize="0"/>
          <p:nvPr/>
        </p:nvPicPr>
        <p:blipFill rotWithShape="1">
          <a:blip r:embed="rId10">
            <a:alphaModFix/>
          </a:blip>
          <a:srcRect/>
          <a:stretch/>
        </p:blipFill>
        <p:spPr>
          <a:xfrm>
            <a:off x="8229521" y="40251"/>
            <a:ext cx="914479" cy="914479"/>
          </a:xfrm>
          <a:prstGeom prst="rect">
            <a:avLst/>
          </a:prstGeom>
          <a:noFill/>
          <a:ln>
            <a:noFill/>
          </a:ln>
        </p:spPr>
      </p:pic>
      <p:sp>
        <p:nvSpPr>
          <p:cNvPr id="187" name="Google Shape;187;p7"/>
          <p:cNvSpPr txBox="1"/>
          <p:nvPr/>
        </p:nvSpPr>
        <p:spPr>
          <a:xfrm>
            <a:off x="3326047" y="684256"/>
            <a:ext cx="2192436" cy="246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000">
                <a:solidFill>
                  <a:schemeClr val="dk1"/>
                </a:solidFill>
                <a:latin typeface="Calibri"/>
                <a:ea typeface="Calibri"/>
                <a:cs typeface="Calibri"/>
                <a:sym typeface="Calibri"/>
              </a:rPr>
              <a:t>Adapted from: Beare, 2020 </a:t>
            </a:r>
            <a:endParaRPr sz="1000">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8"/>
          <p:cNvSpPr txBox="1"/>
          <p:nvPr/>
        </p:nvSpPr>
        <p:spPr>
          <a:xfrm>
            <a:off x="128490" y="1112101"/>
            <a:ext cx="9840600" cy="95410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800">
                <a:solidFill>
                  <a:schemeClr val="dk1"/>
                </a:solidFill>
                <a:latin typeface="Arial"/>
                <a:ea typeface="Arial"/>
                <a:cs typeface="Arial"/>
                <a:sym typeface="Arial"/>
              </a:rPr>
              <a:t>to indicate a past</a:t>
            </a:r>
            <a:endParaRPr/>
          </a:p>
          <a:p>
            <a:pPr marL="0" marR="0" lvl="0" indent="0" algn="l" rtl="0">
              <a:spcBef>
                <a:spcPts val="0"/>
              </a:spcBef>
              <a:spcAft>
                <a:spcPts val="0"/>
              </a:spcAft>
              <a:buNone/>
            </a:pPr>
            <a:r>
              <a:rPr lang="es-MX" sz="2800">
                <a:solidFill>
                  <a:schemeClr val="dk1"/>
                </a:solidFill>
                <a:latin typeface="Arial"/>
                <a:ea typeface="Arial"/>
                <a:cs typeface="Arial"/>
                <a:sym typeface="Arial"/>
              </a:rPr>
              <a:t>inference of certainty</a:t>
            </a:r>
            <a:endParaRPr sz="2800">
              <a:solidFill>
                <a:schemeClr val="dk1"/>
              </a:solidFill>
              <a:latin typeface="Calibri"/>
              <a:ea typeface="Calibri"/>
              <a:cs typeface="Calibri"/>
              <a:sym typeface="Calibri"/>
            </a:endParaRPr>
          </a:p>
        </p:txBody>
      </p:sp>
      <p:sp>
        <p:nvSpPr>
          <p:cNvPr id="193" name="Google Shape;193;p8"/>
          <p:cNvSpPr txBox="1"/>
          <p:nvPr/>
        </p:nvSpPr>
        <p:spPr>
          <a:xfrm>
            <a:off x="5177493" y="1112101"/>
            <a:ext cx="5019672" cy="138499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800">
                <a:solidFill>
                  <a:schemeClr val="dk1"/>
                </a:solidFill>
                <a:latin typeface="Arial"/>
                <a:ea typeface="Arial"/>
                <a:cs typeface="Arial"/>
                <a:sym typeface="Arial"/>
              </a:rPr>
              <a:t>the structure is must+</a:t>
            </a:r>
            <a:endParaRPr/>
          </a:p>
          <a:p>
            <a:pPr marL="0" marR="0" lvl="0" indent="0" algn="l" rtl="0">
              <a:spcBef>
                <a:spcPts val="0"/>
              </a:spcBef>
              <a:spcAft>
                <a:spcPts val="0"/>
              </a:spcAft>
              <a:buNone/>
            </a:pPr>
            <a:r>
              <a:rPr lang="es-MX" sz="2800">
                <a:solidFill>
                  <a:schemeClr val="dk1"/>
                </a:solidFill>
                <a:latin typeface="Arial"/>
                <a:ea typeface="Arial"/>
                <a:cs typeface="Arial"/>
                <a:sym typeface="Arial"/>
              </a:rPr>
              <a:t>have+main verb in past participle</a:t>
            </a:r>
            <a:endParaRPr sz="2800" b="1">
              <a:solidFill>
                <a:schemeClr val="dk1"/>
              </a:solidFill>
              <a:latin typeface="Calibri"/>
              <a:ea typeface="Calibri"/>
              <a:cs typeface="Calibri"/>
              <a:sym typeface="Calibri"/>
            </a:endParaRPr>
          </a:p>
        </p:txBody>
      </p:sp>
      <p:sp>
        <p:nvSpPr>
          <p:cNvPr id="194" name="Google Shape;194;p8"/>
          <p:cNvSpPr txBox="1"/>
          <p:nvPr/>
        </p:nvSpPr>
        <p:spPr>
          <a:xfrm>
            <a:off x="4286656" y="4407770"/>
            <a:ext cx="4682692" cy="132343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000">
                <a:solidFill>
                  <a:schemeClr val="dk1"/>
                </a:solidFill>
                <a:latin typeface="Arial"/>
                <a:ea typeface="Arial"/>
                <a:cs typeface="Arial"/>
                <a:sym typeface="Arial"/>
              </a:rPr>
              <a:t>Example:  </a:t>
            </a:r>
            <a:endParaRPr/>
          </a:p>
          <a:p>
            <a:pPr marL="0" marR="0" lvl="0" indent="0" algn="l" rtl="0">
              <a:lnSpc>
                <a:spcPct val="100000"/>
              </a:lnSpc>
              <a:spcBef>
                <a:spcPts val="0"/>
              </a:spcBef>
              <a:spcAft>
                <a:spcPts val="0"/>
              </a:spcAft>
              <a:buClr>
                <a:schemeClr val="dk1"/>
              </a:buClr>
              <a:buSzPts val="2000"/>
              <a:buFont typeface="Arial"/>
              <a:buNone/>
            </a:pPr>
            <a:r>
              <a:rPr lang="es-MX" sz="2000" b="0" i="0" u="none" strike="noStrike" cap="none">
                <a:solidFill>
                  <a:schemeClr val="dk1"/>
                </a:solidFill>
                <a:latin typeface="Arial"/>
                <a:ea typeface="Arial"/>
                <a:cs typeface="Arial"/>
                <a:sym typeface="Arial"/>
              </a:rPr>
              <a:t>Pablo is usually puctual</a:t>
            </a:r>
            <a:r>
              <a:rPr lang="es-MX" sz="2000">
                <a:solidFill>
                  <a:schemeClr val="dk1"/>
                </a:solidFill>
                <a:latin typeface="Arial"/>
                <a:ea typeface="Arial"/>
                <a:cs typeface="Arial"/>
                <a:sym typeface="Arial"/>
              </a:rPr>
              <a:t> but he’s not </a:t>
            </a:r>
            <a:endParaRPr/>
          </a:p>
          <a:p>
            <a:pPr marL="0" marR="0" lvl="0" indent="0" algn="l" rtl="0">
              <a:lnSpc>
                <a:spcPct val="100000"/>
              </a:lnSpc>
              <a:spcBef>
                <a:spcPts val="0"/>
              </a:spcBef>
              <a:spcAft>
                <a:spcPts val="0"/>
              </a:spcAft>
              <a:buClr>
                <a:schemeClr val="dk1"/>
              </a:buClr>
              <a:buSzPts val="2000"/>
              <a:buFont typeface="Arial"/>
              <a:buNone/>
            </a:pPr>
            <a:r>
              <a:rPr lang="es-MX" sz="2000">
                <a:solidFill>
                  <a:schemeClr val="dk1"/>
                </a:solidFill>
                <a:latin typeface="Arial"/>
                <a:ea typeface="Arial"/>
                <a:cs typeface="Arial"/>
                <a:sym typeface="Arial"/>
              </a:rPr>
              <a:t>a</a:t>
            </a:r>
            <a:r>
              <a:rPr lang="es-MX" sz="2000" b="0" i="0" u="none" strike="noStrike" cap="none">
                <a:solidFill>
                  <a:schemeClr val="dk1"/>
                </a:solidFill>
                <a:latin typeface="Arial"/>
                <a:ea typeface="Arial"/>
                <a:cs typeface="Arial"/>
                <a:sym typeface="Arial"/>
              </a:rPr>
              <a:t>rrived yet. He must have overslept. He</a:t>
            </a:r>
            <a:endParaRPr/>
          </a:p>
          <a:p>
            <a:pPr marL="0" marR="0" lvl="0" indent="0" algn="l" rtl="0">
              <a:lnSpc>
                <a:spcPct val="100000"/>
              </a:lnSpc>
              <a:spcBef>
                <a:spcPts val="0"/>
              </a:spcBef>
              <a:spcAft>
                <a:spcPts val="0"/>
              </a:spcAft>
              <a:buClr>
                <a:schemeClr val="dk1"/>
              </a:buClr>
              <a:buSzPts val="2000"/>
              <a:buFont typeface="Arial"/>
              <a:buNone/>
            </a:pPr>
            <a:r>
              <a:rPr lang="es-MX" sz="2000">
                <a:solidFill>
                  <a:schemeClr val="dk1"/>
                </a:solidFill>
                <a:latin typeface="Arial"/>
                <a:ea typeface="Arial"/>
                <a:cs typeface="Arial"/>
                <a:sym typeface="Arial"/>
              </a:rPr>
              <a:t>worked till very late last night.</a:t>
            </a:r>
            <a:r>
              <a:rPr lang="es-MX" sz="2000" b="0" i="0" u="none" strike="noStrike" cap="none">
                <a:solidFill>
                  <a:schemeClr val="dk1"/>
                </a:solidFill>
                <a:latin typeface="Arial"/>
                <a:ea typeface="Arial"/>
                <a:cs typeface="Arial"/>
                <a:sym typeface="Arial"/>
              </a:rPr>
              <a:t> </a:t>
            </a:r>
            <a:endParaRPr/>
          </a:p>
        </p:txBody>
      </p:sp>
      <p:sp>
        <p:nvSpPr>
          <p:cNvPr id="195" name="Google Shape;195;p8"/>
          <p:cNvSpPr txBox="1"/>
          <p:nvPr/>
        </p:nvSpPr>
        <p:spPr>
          <a:xfrm>
            <a:off x="-2318" y="4366923"/>
            <a:ext cx="4288974" cy="129266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000">
                <a:solidFill>
                  <a:schemeClr val="dk1"/>
                </a:solidFill>
                <a:latin typeface="Arial"/>
                <a:ea typeface="Arial"/>
                <a:cs typeface="Arial"/>
                <a:sym typeface="Arial"/>
              </a:rPr>
              <a:t>Example: </a:t>
            </a:r>
            <a:endParaRPr/>
          </a:p>
          <a:p>
            <a:pPr marL="0" marR="0" lvl="0" indent="0" algn="l" rtl="0">
              <a:spcBef>
                <a:spcPts val="0"/>
              </a:spcBef>
              <a:spcAft>
                <a:spcPts val="0"/>
              </a:spcAft>
              <a:buNone/>
            </a:pPr>
            <a:r>
              <a:rPr lang="es-MX" sz="2000">
                <a:solidFill>
                  <a:schemeClr val="dk1"/>
                </a:solidFill>
                <a:latin typeface="Arial"/>
                <a:ea typeface="Arial"/>
                <a:cs typeface="Arial"/>
                <a:sym typeface="Arial"/>
              </a:rPr>
              <a:t>My dad’s very happy. </a:t>
            </a:r>
            <a:endParaRPr/>
          </a:p>
          <a:p>
            <a:pPr marL="0" marR="0" lvl="0" indent="0" algn="l" rtl="0">
              <a:spcBef>
                <a:spcPts val="0"/>
              </a:spcBef>
              <a:spcAft>
                <a:spcPts val="0"/>
              </a:spcAft>
              <a:buNone/>
            </a:pPr>
            <a:r>
              <a:rPr lang="es-MX" sz="2000">
                <a:solidFill>
                  <a:schemeClr val="dk1"/>
                </a:solidFill>
                <a:latin typeface="Arial"/>
                <a:ea typeface="Arial"/>
                <a:cs typeface="Arial"/>
                <a:sym typeface="Arial"/>
              </a:rPr>
              <a:t>He must have received good news.</a:t>
            </a:r>
            <a:endParaRPr sz="2000">
              <a:solidFill>
                <a:schemeClr val="dk1"/>
              </a:solidFill>
              <a:latin typeface="Arial"/>
              <a:ea typeface="Arial"/>
              <a:cs typeface="Arial"/>
              <a:sym typeface="Arial"/>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6" name="Google Shape;196;p8"/>
          <p:cNvSpPr txBox="1"/>
          <p:nvPr/>
        </p:nvSpPr>
        <p:spPr>
          <a:xfrm>
            <a:off x="3340174" y="114281"/>
            <a:ext cx="1297150"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4000">
                <a:solidFill>
                  <a:schemeClr val="dk1"/>
                </a:solidFill>
                <a:latin typeface="Arial"/>
                <a:ea typeface="Arial"/>
                <a:cs typeface="Arial"/>
                <a:sym typeface="Arial"/>
              </a:rPr>
              <a:t>Must</a:t>
            </a:r>
            <a:endParaRPr sz="4000">
              <a:solidFill>
                <a:schemeClr val="dk1"/>
              </a:solidFill>
              <a:latin typeface="Arial"/>
              <a:ea typeface="Arial"/>
              <a:cs typeface="Arial"/>
              <a:sym typeface="Arial"/>
            </a:endParaRPr>
          </a:p>
        </p:txBody>
      </p:sp>
      <p:pic>
        <p:nvPicPr>
          <p:cNvPr id="197" name="Google Shape;197;p8" descr="Flechas de cheurón con relleno sólido">
            <a:hlinkClick r:id="rId3" action="ppaction://hlinksldjump"/>
          </p:cNvPr>
          <p:cNvPicPr preferRelativeResize="0"/>
          <p:nvPr/>
        </p:nvPicPr>
        <p:blipFill rotWithShape="1">
          <a:blip r:embed="rId4">
            <a:alphaModFix/>
          </a:blip>
          <a:srcRect/>
          <a:stretch/>
        </p:blipFill>
        <p:spPr>
          <a:xfrm>
            <a:off x="8316416" y="6087968"/>
            <a:ext cx="914400" cy="914400"/>
          </a:xfrm>
          <a:prstGeom prst="rect">
            <a:avLst/>
          </a:prstGeom>
          <a:noFill/>
          <a:ln>
            <a:noFill/>
          </a:ln>
        </p:spPr>
      </p:pic>
      <p:pic>
        <p:nvPicPr>
          <p:cNvPr id="198" name="Google Shape;198;p8" descr="Flechas de cheurón con relleno sólido">
            <a:hlinkClick r:id="rId5" action="ppaction://hlinksldjump"/>
          </p:cNvPr>
          <p:cNvPicPr preferRelativeResize="0"/>
          <p:nvPr/>
        </p:nvPicPr>
        <p:blipFill rotWithShape="1">
          <a:blip r:embed="rId6">
            <a:alphaModFix/>
          </a:blip>
          <a:srcRect/>
          <a:stretch/>
        </p:blipFill>
        <p:spPr>
          <a:xfrm>
            <a:off x="-53063" y="5620025"/>
            <a:ext cx="914400" cy="914400"/>
          </a:xfrm>
          <a:prstGeom prst="rect">
            <a:avLst/>
          </a:prstGeom>
          <a:noFill/>
          <a:ln>
            <a:noFill/>
          </a:ln>
        </p:spPr>
      </p:pic>
      <p:pic>
        <p:nvPicPr>
          <p:cNvPr id="199" name="Google Shape;199;p8"/>
          <p:cNvPicPr preferRelativeResize="0"/>
          <p:nvPr/>
        </p:nvPicPr>
        <p:blipFill rotWithShape="1">
          <a:blip r:embed="rId7">
            <a:alphaModFix/>
          </a:blip>
          <a:srcRect/>
          <a:stretch/>
        </p:blipFill>
        <p:spPr>
          <a:xfrm>
            <a:off x="0" y="6401991"/>
            <a:ext cx="790575" cy="419100"/>
          </a:xfrm>
          <a:prstGeom prst="rect">
            <a:avLst/>
          </a:prstGeom>
          <a:noFill/>
          <a:ln>
            <a:noFill/>
          </a:ln>
        </p:spPr>
      </p:pic>
      <p:grpSp>
        <p:nvGrpSpPr>
          <p:cNvPr id="200" name="Google Shape;200;p8"/>
          <p:cNvGrpSpPr/>
          <p:nvPr/>
        </p:nvGrpSpPr>
        <p:grpSpPr>
          <a:xfrm>
            <a:off x="2078156" y="1933554"/>
            <a:ext cx="3854565" cy="2686267"/>
            <a:chOff x="2205990" y="1934421"/>
            <a:chExt cx="3854565" cy="2686267"/>
          </a:xfrm>
        </p:grpSpPr>
        <p:sp>
          <p:nvSpPr>
            <p:cNvPr id="201" name="Google Shape;201;p8"/>
            <p:cNvSpPr/>
            <p:nvPr/>
          </p:nvSpPr>
          <p:spPr>
            <a:xfrm>
              <a:off x="3288491" y="2748404"/>
              <a:ext cx="1656184" cy="914400"/>
            </a:xfrm>
            <a:prstGeom prst="ellipse">
              <a:avLst/>
            </a:prstGeom>
            <a:solidFill>
              <a:srgbClr val="953734"/>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MX" sz="3600">
                  <a:solidFill>
                    <a:schemeClr val="lt1"/>
                  </a:solidFill>
                  <a:latin typeface="Calibri"/>
                  <a:ea typeface="Calibri"/>
                  <a:cs typeface="Calibri"/>
                  <a:sym typeface="Calibri"/>
                </a:rPr>
                <a:t>Must</a:t>
              </a:r>
              <a:endParaRPr/>
            </a:p>
          </p:txBody>
        </p:sp>
        <p:pic>
          <p:nvPicPr>
            <p:cNvPr id="202" name="Google Shape;202;p8" descr="Flecha: curva en sentido contrario de las agujas del reloj con relleno sólido"/>
            <p:cNvPicPr preferRelativeResize="0"/>
            <p:nvPr/>
          </p:nvPicPr>
          <p:blipFill rotWithShape="1">
            <a:blip r:embed="rId8">
              <a:alphaModFix/>
            </a:blip>
            <a:srcRect/>
            <a:stretch/>
          </p:blipFill>
          <p:spPr>
            <a:xfrm rot="8915101">
              <a:off x="4694215" y="3185632"/>
              <a:ext cx="1036867" cy="1256958"/>
            </a:xfrm>
            <a:prstGeom prst="rect">
              <a:avLst/>
            </a:prstGeom>
            <a:noFill/>
            <a:ln>
              <a:noFill/>
            </a:ln>
          </p:spPr>
        </p:pic>
        <p:pic>
          <p:nvPicPr>
            <p:cNvPr id="203" name="Google Shape;203;p8" descr="Flecha: curva en sentido contrario de las agujas del reloj con relleno sólido"/>
            <p:cNvPicPr preferRelativeResize="0"/>
            <p:nvPr/>
          </p:nvPicPr>
          <p:blipFill rotWithShape="1">
            <a:blip r:embed="rId8">
              <a:alphaModFix/>
            </a:blip>
            <a:srcRect/>
            <a:stretch/>
          </p:blipFill>
          <p:spPr>
            <a:xfrm rot="-2182451">
              <a:off x="2452495" y="2127711"/>
              <a:ext cx="1036867" cy="1171949"/>
            </a:xfrm>
            <a:prstGeom prst="rect">
              <a:avLst/>
            </a:prstGeom>
            <a:noFill/>
            <a:ln>
              <a:noFill/>
            </a:ln>
          </p:spPr>
        </p:pic>
        <p:pic>
          <p:nvPicPr>
            <p:cNvPr id="204" name="Google Shape;204;p8" descr="Flecha: curva en sentido contrario de las agujas del reloj con relleno sólido"/>
            <p:cNvPicPr preferRelativeResize="0"/>
            <p:nvPr/>
          </p:nvPicPr>
          <p:blipFill rotWithShape="1">
            <a:blip r:embed="rId8">
              <a:alphaModFix/>
            </a:blip>
            <a:srcRect/>
            <a:stretch/>
          </p:blipFill>
          <p:spPr>
            <a:xfrm rot="3818528">
              <a:off x="4786894" y="2196288"/>
              <a:ext cx="1036867" cy="1171949"/>
            </a:xfrm>
            <a:prstGeom prst="rect">
              <a:avLst/>
            </a:prstGeom>
            <a:noFill/>
            <a:ln>
              <a:noFill/>
            </a:ln>
          </p:spPr>
        </p:pic>
        <p:pic>
          <p:nvPicPr>
            <p:cNvPr id="205" name="Google Shape;205;p8" descr="Flecha: curva en sentido contrario de las agujas del reloj con relleno sólido"/>
            <p:cNvPicPr preferRelativeResize="0"/>
            <p:nvPr/>
          </p:nvPicPr>
          <p:blipFill rotWithShape="1">
            <a:blip r:embed="rId8">
              <a:alphaModFix/>
            </a:blip>
            <a:srcRect/>
            <a:stretch/>
          </p:blipFill>
          <p:spPr>
            <a:xfrm rot="-6699823">
              <a:off x="2528332" y="3234842"/>
              <a:ext cx="1036867" cy="1302375"/>
            </a:xfrm>
            <a:prstGeom prst="rect">
              <a:avLst/>
            </a:prstGeom>
            <a:noFill/>
            <a:ln>
              <a:noFill/>
            </a:ln>
          </p:spPr>
        </p:pic>
      </p:grpSp>
      <p:pic>
        <p:nvPicPr>
          <p:cNvPr id="206" name="Google Shape;206;p8">
            <a:hlinkClick r:id="rId9" action="ppaction://hlinksldjump"/>
          </p:cNvPr>
          <p:cNvPicPr preferRelativeResize="0"/>
          <p:nvPr/>
        </p:nvPicPr>
        <p:blipFill rotWithShape="1">
          <a:blip r:embed="rId10">
            <a:alphaModFix/>
          </a:blip>
          <a:srcRect/>
          <a:stretch/>
        </p:blipFill>
        <p:spPr>
          <a:xfrm>
            <a:off x="8200583" y="-12720"/>
            <a:ext cx="914479" cy="914479"/>
          </a:xfrm>
          <a:prstGeom prst="rect">
            <a:avLst/>
          </a:prstGeom>
          <a:noFill/>
          <a:ln>
            <a:noFill/>
          </a:ln>
        </p:spPr>
      </p:pic>
      <p:sp>
        <p:nvSpPr>
          <p:cNvPr id="207" name="Google Shape;207;p8"/>
          <p:cNvSpPr txBox="1"/>
          <p:nvPr/>
        </p:nvSpPr>
        <p:spPr>
          <a:xfrm>
            <a:off x="3324487" y="696026"/>
            <a:ext cx="2192436" cy="246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000">
                <a:solidFill>
                  <a:schemeClr val="dk1"/>
                </a:solidFill>
                <a:latin typeface="Calibri"/>
                <a:ea typeface="Calibri"/>
                <a:cs typeface="Calibri"/>
                <a:sym typeface="Calibri"/>
              </a:rPr>
              <a:t>Adapted from: Beare, 2020 </a:t>
            </a:r>
            <a:endParaRPr sz="1000">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9"/>
          <p:cNvSpPr txBox="1"/>
          <p:nvPr/>
        </p:nvSpPr>
        <p:spPr>
          <a:xfrm>
            <a:off x="4820093" y="1061361"/>
            <a:ext cx="5019672" cy="95410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800">
                <a:solidFill>
                  <a:schemeClr val="dk1"/>
                </a:solidFill>
                <a:latin typeface="Arial"/>
                <a:ea typeface="Arial"/>
                <a:cs typeface="Arial"/>
                <a:sym typeface="Arial"/>
              </a:rPr>
              <a:t>also conveys an</a:t>
            </a:r>
            <a:endParaRPr sz="2800">
              <a:solidFill>
                <a:schemeClr val="dk1"/>
              </a:solidFill>
              <a:latin typeface="Arial"/>
              <a:ea typeface="Arial"/>
              <a:cs typeface="Arial"/>
              <a:sym typeface="Arial"/>
            </a:endParaRPr>
          </a:p>
          <a:p>
            <a:pPr marL="0" marR="0" lvl="0" indent="0" algn="l" rtl="0">
              <a:spcBef>
                <a:spcPts val="0"/>
              </a:spcBef>
              <a:spcAft>
                <a:spcPts val="0"/>
              </a:spcAft>
              <a:buNone/>
            </a:pPr>
            <a:r>
              <a:rPr lang="es-MX" sz="2800">
                <a:solidFill>
                  <a:schemeClr val="dk1"/>
                </a:solidFill>
                <a:latin typeface="Arial"/>
                <a:ea typeface="Arial"/>
                <a:cs typeface="Arial"/>
                <a:sym typeface="Arial"/>
              </a:rPr>
              <a:t>inference of possibility</a:t>
            </a:r>
            <a:endParaRPr sz="2800">
              <a:solidFill>
                <a:schemeClr val="dk1"/>
              </a:solidFill>
              <a:latin typeface="Calibri"/>
              <a:ea typeface="Calibri"/>
              <a:cs typeface="Calibri"/>
              <a:sym typeface="Calibri"/>
            </a:endParaRPr>
          </a:p>
        </p:txBody>
      </p:sp>
      <p:sp>
        <p:nvSpPr>
          <p:cNvPr id="213" name="Google Shape;213;p9"/>
          <p:cNvSpPr txBox="1"/>
          <p:nvPr/>
        </p:nvSpPr>
        <p:spPr>
          <a:xfrm>
            <a:off x="5318332" y="4384342"/>
            <a:ext cx="3640933" cy="101566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000">
                <a:solidFill>
                  <a:schemeClr val="dk1"/>
                </a:solidFill>
                <a:latin typeface="Arial"/>
                <a:ea typeface="Arial"/>
                <a:cs typeface="Arial"/>
                <a:sym typeface="Arial"/>
              </a:rPr>
              <a:t>Example:  </a:t>
            </a:r>
            <a:endParaRPr/>
          </a:p>
          <a:p>
            <a:pPr marL="0" marR="0" lvl="0" indent="0" algn="l" rtl="0">
              <a:spcBef>
                <a:spcPts val="0"/>
              </a:spcBef>
              <a:spcAft>
                <a:spcPts val="0"/>
              </a:spcAft>
              <a:buNone/>
            </a:pPr>
            <a:r>
              <a:rPr lang="es-MX" sz="2000">
                <a:solidFill>
                  <a:schemeClr val="dk1"/>
                </a:solidFill>
                <a:latin typeface="Arial"/>
                <a:ea typeface="Arial"/>
                <a:cs typeface="Arial"/>
                <a:sym typeface="Arial"/>
              </a:rPr>
              <a:t>She said she was on her way. </a:t>
            </a:r>
            <a:endParaRPr/>
          </a:p>
          <a:p>
            <a:pPr marL="0" marR="0" lvl="0" indent="0" algn="l" rtl="0">
              <a:spcBef>
                <a:spcPts val="0"/>
              </a:spcBef>
              <a:spcAft>
                <a:spcPts val="0"/>
              </a:spcAft>
              <a:buNone/>
            </a:pPr>
            <a:r>
              <a:rPr lang="es-MX" sz="2000">
                <a:solidFill>
                  <a:schemeClr val="dk1"/>
                </a:solidFill>
                <a:latin typeface="Arial"/>
                <a:ea typeface="Arial"/>
                <a:cs typeface="Arial"/>
                <a:sym typeface="Arial"/>
              </a:rPr>
              <a:t>She may arrive any moment.</a:t>
            </a:r>
            <a:endParaRPr/>
          </a:p>
        </p:txBody>
      </p:sp>
      <p:sp>
        <p:nvSpPr>
          <p:cNvPr id="214" name="Google Shape;214;p9"/>
          <p:cNvSpPr txBox="1"/>
          <p:nvPr/>
        </p:nvSpPr>
        <p:spPr>
          <a:xfrm>
            <a:off x="184735" y="4486679"/>
            <a:ext cx="3779244" cy="98488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000">
                <a:solidFill>
                  <a:schemeClr val="dk1"/>
                </a:solidFill>
                <a:latin typeface="Arial"/>
                <a:ea typeface="Arial"/>
                <a:cs typeface="Arial"/>
                <a:sym typeface="Arial"/>
              </a:rPr>
              <a:t>expresses a higher degree of </a:t>
            </a:r>
            <a:endParaRPr/>
          </a:p>
          <a:p>
            <a:pPr marL="0" marR="0" lvl="0" indent="0" algn="l" rtl="0">
              <a:spcBef>
                <a:spcPts val="0"/>
              </a:spcBef>
              <a:spcAft>
                <a:spcPts val="0"/>
              </a:spcAft>
              <a:buNone/>
            </a:pPr>
            <a:r>
              <a:rPr lang="es-MX" sz="2000">
                <a:solidFill>
                  <a:schemeClr val="dk1"/>
                </a:solidFill>
                <a:latin typeface="Arial"/>
                <a:ea typeface="Arial"/>
                <a:cs typeface="Arial"/>
                <a:sym typeface="Arial"/>
              </a:rPr>
              <a:t>probability than “might”</a:t>
            </a:r>
            <a:endParaRPr sz="2000">
              <a:solidFill>
                <a:schemeClr val="dk1"/>
              </a:solidFill>
              <a:latin typeface="Calibri"/>
              <a:ea typeface="Calibri"/>
              <a:cs typeface="Calibri"/>
              <a:sym typeface="Calibri"/>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5" name="Google Shape;215;p9"/>
          <p:cNvSpPr txBox="1"/>
          <p:nvPr/>
        </p:nvSpPr>
        <p:spPr>
          <a:xfrm>
            <a:off x="3498695" y="237032"/>
            <a:ext cx="1154483"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4000">
                <a:solidFill>
                  <a:schemeClr val="dk1"/>
                </a:solidFill>
                <a:latin typeface="Arial"/>
                <a:ea typeface="Arial"/>
                <a:cs typeface="Arial"/>
                <a:sym typeface="Arial"/>
              </a:rPr>
              <a:t>May</a:t>
            </a:r>
            <a:endParaRPr/>
          </a:p>
        </p:txBody>
      </p:sp>
      <p:pic>
        <p:nvPicPr>
          <p:cNvPr id="216" name="Google Shape;216;p9">
            <a:hlinkClick r:id="rId3" action="ppaction://hlinksldjump"/>
          </p:cNvPr>
          <p:cNvPicPr preferRelativeResize="0"/>
          <p:nvPr/>
        </p:nvPicPr>
        <p:blipFill rotWithShape="1">
          <a:blip r:embed="rId4">
            <a:alphaModFix/>
          </a:blip>
          <a:srcRect/>
          <a:stretch/>
        </p:blipFill>
        <p:spPr>
          <a:xfrm>
            <a:off x="-61953" y="5641062"/>
            <a:ext cx="914479" cy="914479"/>
          </a:xfrm>
          <a:prstGeom prst="rect">
            <a:avLst/>
          </a:prstGeom>
          <a:noFill/>
          <a:ln>
            <a:noFill/>
          </a:ln>
        </p:spPr>
      </p:pic>
      <p:pic>
        <p:nvPicPr>
          <p:cNvPr id="217" name="Google Shape;217;p9">
            <a:hlinkClick r:id="rId5" action="ppaction://hlinksldjump"/>
          </p:cNvPr>
          <p:cNvPicPr preferRelativeResize="0"/>
          <p:nvPr/>
        </p:nvPicPr>
        <p:blipFill rotWithShape="1">
          <a:blip r:embed="rId6">
            <a:alphaModFix/>
          </a:blip>
          <a:srcRect/>
          <a:stretch/>
        </p:blipFill>
        <p:spPr>
          <a:xfrm>
            <a:off x="8316416" y="6098301"/>
            <a:ext cx="914479" cy="914479"/>
          </a:xfrm>
          <a:prstGeom prst="rect">
            <a:avLst/>
          </a:prstGeom>
          <a:noFill/>
          <a:ln>
            <a:noFill/>
          </a:ln>
        </p:spPr>
      </p:pic>
      <p:pic>
        <p:nvPicPr>
          <p:cNvPr id="218" name="Google Shape;218;p9"/>
          <p:cNvPicPr preferRelativeResize="0"/>
          <p:nvPr/>
        </p:nvPicPr>
        <p:blipFill rotWithShape="1">
          <a:blip r:embed="rId7">
            <a:alphaModFix/>
          </a:blip>
          <a:srcRect/>
          <a:stretch/>
        </p:blipFill>
        <p:spPr>
          <a:xfrm>
            <a:off x="0" y="6401991"/>
            <a:ext cx="790575" cy="419100"/>
          </a:xfrm>
          <a:prstGeom prst="rect">
            <a:avLst/>
          </a:prstGeom>
          <a:noFill/>
          <a:ln>
            <a:noFill/>
          </a:ln>
        </p:spPr>
      </p:pic>
      <p:grpSp>
        <p:nvGrpSpPr>
          <p:cNvPr id="219" name="Google Shape;219;p9"/>
          <p:cNvGrpSpPr/>
          <p:nvPr/>
        </p:nvGrpSpPr>
        <p:grpSpPr>
          <a:xfrm>
            <a:off x="1966782" y="1729150"/>
            <a:ext cx="3732481" cy="2918939"/>
            <a:chOff x="2250190" y="1701750"/>
            <a:chExt cx="3732481" cy="2918939"/>
          </a:xfrm>
        </p:grpSpPr>
        <p:sp>
          <p:nvSpPr>
            <p:cNvPr id="220" name="Google Shape;220;p9"/>
            <p:cNvSpPr/>
            <p:nvPr/>
          </p:nvSpPr>
          <p:spPr>
            <a:xfrm>
              <a:off x="3288491" y="2748404"/>
              <a:ext cx="1656184" cy="914400"/>
            </a:xfrm>
            <a:prstGeom prst="ellipse">
              <a:avLst/>
            </a:prstGeom>
            <a:solidFill>
              <a:srgbClr val="953734"/>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MX" sz="3600">
                  <a:solidFill>
                    <a:schemeClr val="lt1"/>
                  </a:solidFill>
                  <a:latin typeface="Calibri"/>
                  <a:ea typeface="Calibri"/>
                  <a:cs typeface="Calibri"/>
                  <a:sym typeface="Calibri"/>
                </a:rPr>
                <a:t>May</a:t>
              </a:r>
              <a:endParaRPr/>
            </a:p>
          </p:txBody>
        </p:sp>
        <p:pic>
          <p:nvPicPr>
            <p:cNvPr id="221" name="Google Shape;221;p9" descr="Flecha: curva en sentido contrario de las agujas del reloj con relleno sólido"/>
            <p:cNvPicPr preferRelativeResize="0"/>
            <p:nvPr/>
          </p:nvPicPr>
          <p:blipFill rotWithShape="1">
            <a:blip r:embed="rId8">
              <a:alphaModFix/>
            </a:blip>
            <a:srcRect/>
            <a:stretch/>
          </p:blipFill>
          <p:spPr>
            <a:xfrm rot="8915101">
              <a:off x="4694215" y="3185632"/>
              <a:ext cx="1036867" cy="1256958"/>
            </a:xfrm>
            <a:prstGeom prst="rect">
              <a:avLst/>
            </a:prstGeom>
            <a:noFill/>
            <a:ln>
              <a:noFill/>
            </a:ln>
          </p:spPr>
        </p:pic>
        <p:pic>
          <p:nvPicPr>
            <p:cNvPr id="222" name="Google Shape;222;p9" descr="Flecha: curva en sentido contrario de las agujas del reloj con relleno sólido"/>
            <p:cNvPicPr preferRelativeResize="0"/>
            <p:nvPr/>
          </p:nvPicPr>
          <p:blipFill rotWithShape="1">
            <a:blip r:embed="rId8">
              <a:alphaModFix/>
            </a:blip>
            <a:srcRect/>
            <a:stretch/>
          </p:blipFill>
          <p:spPr>
            <a:xfrm rot="3818528">
              <a:off x="4363964" y="1862738"/>
              <a:ext cx="1036867" cy="1091854"/>
            </a:xfrm>
            <a:prstGeom prst="rect">
              <a:avLst/>
            </a:prstGeom>
            <a:noFill/>
            <a:ln>
              <a:noFill/>
            </a:ln>
          </p:spPr>
        </p:pic>
        <p:pic>
          <p:nvPicPr>
            <p:cNvPr id="223" name="Google Shape;223;p9" descr="Flecha: curva en sentido contrario de las agujas del reloj con relleno sólido"/>
            <p:cNvPicPr preferRelativeResize="0"/>
            <p:nvPr/>
          </p:nvPicPr>
          <p:blipFill rotWithShape="1">
            <a:blip r:embed="rId8">
              <a:alphaModFix/>
            </a:blip>
            <a:srcRect/>
            <a:stretch/>
          </p:blipFill>
          <p:spPr>
            <a:xfrm rot="-6699823">
              <a:off x="2528332" y="3234842"/>
              <a:ext cx="1036867" cy="1302375"/>
            </a:xfrm>
            <a:prstGeom prst="rect">
              <a:avLst/>
            </a:prstGeom>
            <a:noFill/>
            <a:ln>
              <a:noFill/>
            </a:ln>
          </p:spPr>
        </p:pic>
      </p:grpSp>
      <p:pic>
        <p:nvPicPr>
          <p:cNvPr id="224" name="Google Shape;224;p9">
            <a:hlinkClick r:id="rId9" action="ppaction://hlinksldjump"/>
          </p:cNvPr>
          <p:cNvPicPr preferRelativeResize="0"/>
          <p:nvPr/>
        </p:nvPicPr>
        <p:blipFill rotWithShape="1">
          <a:blip r:embed="rId10">
            <a:alphaModFix/>
          </a:blip>
          <a:srcRect/>
          <a:stretch/>
        </p:blipFill>
        <p:spPr>
          <a:xfrm>
            <a:off x="8223098" y="75591"/>
            <a:ext cx="914479" cy="914479"/>
          </a:xfrm>
          <a:prstGeom prst="rect">
            <a:avLst/>
          </a:prstGeom>
          <a:noFill/>
          <a:ln>
            <a:noFill/>
          </a:ln>
        </p:spPr>
      </p:pic>
      <p:pic>
        <p:nvPicPr>
          <p:cNvPr id="225" name="Google Shape;225;p9" descr="Flecha: curva en sentido contrario de las agujas del reloj con relleno sólido"/>
          <p:cNvPicPr preferRelativeResize="0"/>
          <p:nvPr/>
        </p:nvPicPr>
        <p:blipFill rotWithShape="1">
          <a:blip r:embed="rId8">
            <a:alphaModFix/>
          </a:blip>
          <a:srcRect/>
          <a:stretch/>
        </p:blipFill>
        <p:spPr>
          <a:xfrm rot="-618116">
            <a:off x="2372554" y="1833746"/>
            <a:ext cx="1036867" cy="1091854"/>
          </a:xfrm>
          <a:prstGeom prst="rect">
            <a:avLst/>
          </a:prstGeom>
          <a:noFill/>
          <a:ln>
            <a:noFill/>
          </a:ln>
        </p:spPr>
      </p:pic>
      <p:sp>
        <p:nvSpPr>
          <p:cNvPr id="226" name="Google Shape;226;p9"/>
          <p:cNvSpPr txBox="1"/>
          <p:nvPr/>
        </p:nvSpPr>
        <p:spPr>
          <a:xfrm>
            <a:off x="184736" y="1075721"/>
            <a:ext cx="3595176" cy="95410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800">
                <a:solidFill>
                  <a:schemeClr val="dk1"/>
                </a:solidFill>
                <a:latin typeface="Arial"/>
                <a:ea typeface="Arial"/>
                <a:cs typeface="Arial"/>
                <a:sym typeface="Arial"/>
              </a:rPr>
              <a:t>Many times used to ask permission</a:t>
            </a:r>
            <a:endParaRPr sz="2800">
              <a:solidFill>
                <a:schemeClr val="dk1"/>
              </a:solidFill>
              <a:latin typeface="Calibri"/>
              <a:ea typeface="Calibri"/>
              <a:cs typeface="Calibri"/>
              <a:sym typeface="Calibri"/>
            </a:endParaRPr>
          </a:p>
        </p:txBody>
      </p:sp>
      <p:sp>
        <p:nvSpPr>
          <p:cNvPr id="227" name="Google Shape;227;p9"/>
          <p:cNvSpPr txBox="1"/>
          <p:nvPr/>
        </p:nvSpPr>
        <p:spPr>
          <a:xfrm>
            <a:off x="2657864" y="809938"/>
            <a:ext cx="3435556" cy="246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000">
                <a:solidFill>
                  <a:schemeClr val="dk1"/>
                </a:solidFill>
                <a:latin typeface="Calibri"/>
                <a:ea typeface="Calibri"/>
                <a:cs typeface="Calibri"/>
                <a:sym typeface="Calibri"/>
              </a:rPr>
              <a:t>Adapted from  from: Beare, 2020 and  </a:t>
            </a:r>
            <a:r>
              <a:rPr lang="es-MX" sz="1000">
                <a:solidFill>
                  <a:schemeClr val="dk1"/>
                </a:solidFill>
                <a:latin typeface="Arial"/>
                <a:ea typeface="Arial"/>
                <a:cs typeface="Arial"/>
                <a:sym typeface="Arial"/>
              </a:rPr>
              <a:t>Dictionary.com, 2015. </a:t>
            </a:r>
            <a:endParaRPr sz="10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Tema de Office">
  <a:themeElements>
    <a:clrScheme name="Oficina">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2268</Words>
  <Application>Microsoft Office PowerPoint</Application>
  <PresentationFormat>Presentación en pantalla (4:3)</PresentationFormat>
  <Paragraphs>319</Paragraphs>
  <Slides>31</Slides>
  <Notes>31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31</vt:i4>
      </vt:variant>
    </vt:vector>
  </HeadingPairs>
  <TitlesOfParts>
    <vt:vector size="36" baseType="lpstr">
      <vt:lpstr>Calibri</vt:lpstr>
      <vt:lpstr>Kaushan Script</vt:lpstr>
      <vt:lpstr>Arial</vt:lpstr>
      <vt:lpstr>Times New Roman</vt:lpstr>
      <vt:lpstr>Tema de Office</vt:lpstr>
      <vt:lpstr> Universidad Nacional Autónoma de México  Inferences of Certainty and Inferences of Possibility by Luz Heréndira Hernández Rubio Plantel 9 "Pedro de Alba“  2023-08-08 </vt:lpstr>
      <vt:lpstr>Inferences of Certainty and Inferences of Probability </vt:lpstr>
      <vt:lpstr>Presentación de PowerPoint</vt:lpstr>
      <vt:lpstr>Presentación de PowerPoint</vt:lpstr>
      <vt:lpstr>OBJECTIVE:  Students will recognise how modals are used to express inferences of certainty and inferences of probability.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Luz Herendira Hernandez Rubio</dc:creator>
  <cp:lastModifiedBy>Daniel Cruz Vazquez</cp:lastModifiedBy>
  <cp:revision>4</cp:revision>
  <dcterms:created xsi:type="dcterms:W3CDTF">2023-02-02T23:42:21Z</dcterms:created>
  <dcterms:modified xsi:type="dcterms:W3CDTF">2026-02-20T23:55:41Z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0x010100284C8E273F71B448BAD324E9E02A9D70</vt:lpwstr>
  </property>
</Properties>
</file>